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9906000" cy="6858000" type="A4"/>
  <p:notesSz cx="6858000" cy="9144000"/>
  <p:embeddedFontLst>
    <p:embeddedFont>
      <p:font typeface="Open Sans" panose="020B0606030504020204" pitchFamily="34" charset="0"/>
      <p:regular r:id="rId3"/>
      <p:bold r:id="rId4"/>
      <p:italic r:id="rId5"/>
      <p:boldItalic r:id="rId6"/>
    </p:embeddedFont>
    <p:embeddedFont>
      <p:font typeface="Open Sans Light" panose="020B0306030504020204" pitchFamily="34" charset="0"/>
      <p:regular r:id="rId7"/>
      <p: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Open Sans Semibold" panose="020B0706030804020204" pitchFamily="34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3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8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6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6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0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8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" name="Picture 122" descr="b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" name="Picture 108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21" y="5997549"/>
            <a:ext cx="1480258" cy="4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2009488" y="566646"/>
            <a:ext cx="5987415" cy="5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spc="100" dirty="0"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REWARDS </a:t>
            </a:r>
            <a:r>
              <a:rPr lang="en-US" sz="2400" spc="1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 CHART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770603" y="1172181"/>
            <a:ext cx="8335645" cy="403860"/>
            <a:chOff x="0" y="0"/>
            <a:chExt cx="8336039" cy="404128"/>
          </a:xfrm>
        </p:grpSpPr>
        <p:sp>
          <p:nvSpPr>
            <p:cNvPr id="108" name="Rounded Rectangle 107"/>
            <p:cNvSpPr/>
            <p:nvPr/>
          </p:nvSpPr>
          <p:spPr>
            <a:xfrm>
              <a:off x="7160654" y="19318"/>
              <a:ext cx="1175385" cy="384810"/>
            </a:xfrm>
            <a:prstGeom prst="roundRect">
              <a:avLst>
                <a:gd name="adj" fmla="val 8833"/>
              </a:avLst>
            </a:prstGeom>
            <a:solidFill>
              <a:srgbClr val="F68E56"/>
            </a:solidFill>
            <a:ln>
              <a:solidFill>
                <a:srgbClr val="F68E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5673144" y="19318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593983" y="19318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6143223" y="19318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4295104" y="19318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5215944" y="19318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4758744" y="19318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837904" y="19318"/>
              <a:ext cx="378460" cy="384810"/>
            </a:xfrm>
            <a:prstGeom prst="roundRect">
              <a:avLst>
                <a:gd name="adj" fmla="val 8833"/>
              </a:avLst>
            </a:prstGeom>
            <a:solidFill>
              <a:srgbClr val="636363"/>
            </a:solidFill>
            <a:ln>
              <a:solidFill>
                <a:srgbClr val="636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0" y="19318"/>
              <a:ext cx="3610610" cy="384810"/>
            </a:xfrm>
            <a:prstGeom prst="roundRect">
              <a:avLst>
                <a:gd name="adj" fmla="val 8833"/>
              </a:avLst>
            </a:prstGeom>
            <a:solidFill>
              <a:srgbClr val="0072BC"/>
            </a:solidFill>
            <a:ln>
              <a:solidFill>
                <a:srgbClr val="007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7" name="Text Box 2"/>
            <p:cNvSpPr txBox="1">
              <a:spLocks noChangeArrowheads="1"/>
            </p:cNvSpPr>
            <p:nvPr/>
          </p:nvSpPr>
          <p:spPr bwMode="auto">
            <a:xfrm>
              <a:off x="850006" y="12879"/>
              <a:ext cx="191706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spc="1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BEHAVIOR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 Box 2"/>
            <p:cNvSpPr txBox="1">
              <a:spLocks noChangeArrowheads="1"/>
            </p:cNvSpPr>
            <p:nvPr/>
          </p:nvSpPr>
          <p:spPr bwMode="auto">
            <a:xfrm>
              <a:off x="3837904" y="6439"/>
              <a:ext cx="378460" cy="3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spc="1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 Box 5"/>
            <p:cNvSpPr txBox="1">
              <a:spLocks noChangeArrowheads="1"/>
            </p:cNvSpPr>
            <p:nvPr/>
          </p:nvSpPr>
          <p:spPr bwMode="auto">
            <a:xfrm>
              <a:off x="4301544" y="6439"/>
              <a:ext cx="378460" cy="3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spc="1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	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 Box 8"/>
            <p:cNvSpPr txBox="1">
              <a:spLocks noChangeArrowheads="1"/>
            </p:cNvSpPr>
            <p:nvPr/>
          </p:nvSpPr>
          <p:spPr bwMode="auto">
            <a:xfrm>
              <a:off x="4765183" y="6439"/>
              <a:ext cx="378460" cy="3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spc="1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 Box 10"/>
            <p:cNvSpPr txBox="1">
              <a:spLocks noChangeArrowheads="1"/>
            </p:cNvSpPr>
            <p:nvPr/>
          </p:nvSpPr>
          <p:spPr bwMode="auto">
            <a:xfrm>
              <a:off x="5215944" y="0"/>
              <a:ext cx="378460" cy="3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spc="1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 Box 11"/>
            <p:cNvSpPr txBox="1">
              <a:spLocks noChangeArrowheads="1"/>
            </p:cNvSpPr>
            <p:nvPr/>
          </p:nvSpPr>
          <p:spPr bwMode="auto">
            <a:xfrm>
              <a:off x="5679583" y="6439"/>
              <a:ext cx="378460" cy="3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spc="1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 Box 12"/>
            <p:cNvSpPr txBox="1">
              <a:spLocks noChangeArrowheads="1"/>
            </p:cNvSpPr>
            <p:nvPr/>
          </p:nvSpPr>
          <p:spPr bwMode="auto">
            <a:xfrm>
              <a:off x="6143223" y="6439"/>
              <a:ext cx="378460" cy="3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spc="1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 Box 13"/>
            <p:cNvSpPr txBox="1">
              <a:spLocks noChangeArrowheads="1"/>
            </p:cNvSpPr>
            <p:nvPr/>
          </p:nvSpPr>
          <p:spPr bwMode="auto">
            <a:xfrm>
              <a:off x="6606862" y="0"/>
              <a:ext cx="378460" cy="3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spc="1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 Box 15"/>
            <p:cNvSpPr txBox="1">
              <a:spLocks noChangeArrowheads="1"/>
            </p:cNvSpPr>
            <p:nvPr/>
          </p:nvSpPr>
          <p:spPr bwMode="auto">
            <a:xfrm>
              <a:off x="7231487" y="6439"/>
              <a:ext cx="1051560" cy="3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spc="100">
                  <a:solidFill>
                    <a:srgbClr val="FFFFFF"/>
                  </a:solidFill>
                  <a:effectLst/>
                  <a:latin typeface="Open Sans" panose="020B06060305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POINTS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6" name="Rounded Rectangle 125"/>
          <p:cNvSpPr/>
          <p:nvPr/>
        </p:nvSpPr>
        <p:spPr>
          <a:xfrm>
            <a:off x="7933403" y="1675736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27" name="Group 126"/>
          <p:cNvGrpSpPr/>
          <p:nvPr/>
        </p:nvGrpSpPr>
        <p:grpSpPr>
          <a:xfrm>
            <a:off x="4607273" y="1675736"/>
            <a:ext cx="3138805" cy="384810"/>
            <a:chOff x="0" y="0"/>
            <a:chExt cx="3138913" cy="384810"/>
          </a:xfrm>
          <a:solidFill>
            <a:srgbClr val="EBEBEB"/>
          </a:solidFill>
        </p:grpSpPr>
        <p:sp>
          <p:nvSpPr>
            <p:cNvPr id="128" name="Rounded Rectangle 127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5" name="Rounded Rectangle 134"/>
          <p:cNvSpPr/>
          <p:nvPr/>
        </p:nvSpPr>
        <p:spPr>
          <a:xfrm>
            <a:off x="769968" y="1675736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7932768" y="2185006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4606638" y="2185006"/>
            <a:ext cx="3138805" cy="384810"/>
            <a:chOff x="0" y="0"/>
            <a:chExt cx="3138913" cy="384810"/>
          </a:xfrm>
          <a:solidFill>
            <a:srgbClr val="EBEBEB"/>
          </a:solidFill>
        </p:grpSpPr>
        <p:sp>
          <p:nvSpPr>
            <p:cNvPr id="138" name="Rounded Rectangle 137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5" name="Rounded Rectangle 144"/>
          <p:cNvSpPr/>
          <p:nvPr/>
        </p:nvSpPr>
        <p:spPr>
          <a:xfrm>
            <a:off x="769333" y="2185006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7935308" y="2680941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609178" y="2680941"/>
            <a:ext cx="3138805" cy="384810"/>
            <a:chOff x="0" y="0"/>
            <a:chExt cx="3138913" cy="384810"/>
          </a:xfrm>
          <a:solidFill>
            <a:srgbClr val="EBEBEB"/>
          </a:solidFill>
        </p:grpSpPr>
        <p:sp>
          <p:nvSpPr>
            <p:cNvPr id="148" name="Rounded Rectangle 147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55" name="Rounded Rectangle 154"/>
          <p:cNvSpPr/>
          <p:nvPr/>
        </p:nvSpPr>
        <p:spPr>
          <a:xfrm>
            <a:off x="771873" y="2680941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7934673" y="3190211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57" name="Group 156"/>
          <p:cNvGrpSpPr/>
          <p:nvPr/>
        </p:nvGrpSpPr>
        <p:grpSpPr>
          <a:xfrm>
            <a:off x="4608543" y="3190211"/>
            <a:ext cx="3138805" cy="384810"/>
            <a:chOff x="0" y="0"/>
            <a:chExt cx="3138913" cy="384810"/>
          </a:xfrm>
          <a:solidFill>
            <a:srgbClr val="EBEBEB"/>
          </a:solidFill>
        </p:grpSpPr>
        <p:sp>
          <p:nvSpPr>
            <p:cNvPr id="158" name="Rounded Rectangle 157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65" name="Rounded Rectangle 164"/>
          <p:cNvSpPr/>
          <p:nvPr/>
        </p:nvSpPr>
        <p:spPr>
          <a:xfrm>
            <a:off x="771238" y="3190211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6" name="Rounded Rectangle 165"/>
          <p:cNvSpPr/>
          <p:nvPr/>
        </p:nvSpPr>
        <p:spPr>
          <a:xfrm>
            <a:off x="7932768" y="3681701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67" name="Group 166"/>
          <p:cNvGrpSpPr/>
          <p:nvPr/>
        </p:nvGrpSpPr>
        <p:grpSpPr>
          <a:xfrm>
            <a:off x="4606638" y="3681701"/>
            <a:ext cx="3138805" cy="384810"/>
            <a:chOff x="0" y="0"/>
            <a:chExt cx="3138913" cy="384810"/>
          </a:xfrm>
          <a:solidFill>
            <a:srgbClr val="EBEBEB"/>
          </a:solidFill>
        </p:grpSpPr>
        <p:sp>
          <p:nvSpPr>
            <p:cNvPr id="168" name="Rounded Rectangle 167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75" name="Rounded Rectangle 174"/>
          <p:cNvSpPr/>
          <p:nvPr/>
        </p:nvSpPr>
        <p:spPr>
          <a:xfrm>
            <a:off x="769333" y="3681701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6" name="Rounded Rectangle 175"/>
          <p:cNvSpPr/>
          <p:nvPr/>
        </p:nvSpPr>
        <p:spPr>
          <a:xfrm>
            <a:off x="7932133" y="4190971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77" name="Group 176"/>
          <p:cNvGrpSpPr/>
          <p:nvPr/>
        </p:nvGrpSpPr>
        <p:grpSpPr>
          <a:xfrm>
            <a:off x="4606003" y="4190971"/>
            <a:ext cx="3138805" cy="384810"/>
            <a:chOff x="0" y="0"/>
            <a:chExt cx="3138913" cy="384810"/>
          </a:xfrm>
          <a:solidFill>
            <a:srgbClr val="EBEBEB"/>
          </a:solidFill>
        </p:grpSpPr>
        <p:sp>
          <p:nvSpPr>
            <p:cNvPr id="178" name="Rounded Rectangle 177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85" name="Rounded Rectangle 184"/>
          <p:cNvSpPr/>
          <p:nvPr/>
        </p:nvSpPr>
        <p:spPr>
          <a:xfrm>
            <a:off x="768698" y="4190971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6" name="Rounded Rectangle 185"/>
          <p:cNvSpPr/>
          <p:nvPr/>
        </p:nvSpPr>
        <p:spPr>
          <a:xfrm>
            <a:off x="7934673" y="4686906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4608543" y="4686906"/>
            <a:ext cx="3138805" cy="384810"/>
            <a:chOff x="0" y="0"/>
            <a:chExt cx="3138913" cy="384810"/>
          </a:xfrm>
          <a:solidFill>
            <a:srgbClr val="EBEBEB"/>
          </a:solidFill>
        </p:grpSpPr>
        <p:sp>
          <p:nvSpPr>
            <p:cNvPr id="188" name="Rounded Rectangle 187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95" name="Rounded Rectangle 194"/>
          <p:cNvSpPr/>
          <p:nvPr/>
        </p:nvSpPr>
        <p:spPr>
          <a:xfrm>
            <a:off x="771238" y="4686906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6" name="Rounded Rectangle 195"/>
          <p:cNvSpPr/>
          <p:nvPr/>
        </p:nvSpPr>
        <p:spPr>
          <a:xfrm>
            <a:off x="7934038" y="5196176"/>
            <a:ext cx="1175385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607908" y="5196176"/>
            <a:ext cx="3138805" cy="384810"/>
            <a:chOff x="0" y="0"/>
            <a:chExt cx="3138913" cy="384810"/>
          </a:xfrm>
          <a:solidFill>
            <a:srgbClr val="EBEBEB"/>
          </a:solidFill>
        </p:grpSpPr>
        <p:sp>
          <p:nvSpPr>
            <p:cNvPr id="198" name="Rounded Rectangle 197"/>
            <p:cNvSpPr/>
            <p:nvPr/>
          </p:nvSpPr>
          <p:spPr>
            <a:xfrm>
              <a:off x="183915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2760453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2304979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58926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1380227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3" name="Rounded Rectangle 202"/>
            <p:cNvSpPr/>
            <p:nvPr/>
          </p:nvSpPr>
          <p:spPr>
            <a:xfrm>
              <a:off x="921302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" name="Rounded Rectangle 203"/>
            <p:cNvSpPr/>
            <p:nvPr/>
          </p:nvSpPr>
          <p:spPr>
            <a:xfrm>
              <a:off x="0" y="0"/>
              <a:ext cx="378460" cy="384810"/>
            </a:xfrm>
            <a:prstGeom prst="roundRect">
              <a:avLst>
                <a:gd name="adj" fmla="val 8833"/>
              </a:avLst>
            </a:prstGeom>
            <a:grpFill/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05" name="Rounded Rectangle 204"/>
          <p:cNvSpPr/>
          <p:nvPr/>
        </p:nvSpPr>
        <p:spPr>
          <a:xfrm>
            <a:off x="770603" y="5196176"/>
            <a:ext cx="3610610" cy="384810"/>
          </a:xfrm>
          <a:prstGeom prst="roundRect">
            <a:avLst>
              <a:gd name="adj" fmla="val 8833"/>
            </a:avLst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6" name="Text Box 2"/>
          <p:cNvSpPr txBox="1">
            <a:spLocks noChangeArrowheads="1"/>
          </p:cNvSpPr>
          <p:nvPr/>
        </p:nvSpPr>
        <p:spPr bwMode="auto">
          <a:xfrm>
            <a:off x="1566893" y="5757451"/>
            <a:ext cx="972185" cy="2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spc="100">
                <a:solidFill>
                  <a:srgbClr val="F68E56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Reward: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2365723" y="5958746"/>
            <a:ext cx="2112010" cy="0"/>
          </a:xfrm>
          <a:prstGeom prst="line">
            <a:avLst/>
          </a:prstGeom>
          <a:ln w="12700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 Box 2"/>
          <p:cNvSpPr txBox="1">
            <a:spLocks noChangeArrowheads="1"/>
          </p:cNvSpPr>
          <p:nvPr/>
        </p:nvSpPr>
        <p:spPr bwMode="auto">
          <a:xfrm>
            <a:off x="4512658" y="5753006"/>
            <a:ext cx="972185" cy="2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spc="100">
                <a:solidFill>
                  <a:srgbClr val="F68E56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9" name="Straight Connector 208"/>
          <p:cNvCxnSpPr/>
          <p:nvPr/>
        </p:nvCxnSpPr>
        <p:spPr>
          <a:xfrm>
            <a:off x="5044788" y="5958746"/>
            <a:ext cx="1397000" cy="0"/>
          </a:xfrm>
          <a:prstGeom prst="line">
            <a:avLst/>
          </a:prstGeom>
          <a:ln w="12700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7072978" y="5958746"/>
            <a:ext cx="1274445" cy="0"/>
          </a:xfrm>
          <a:prstGeom prst="line">
            <a:avLst/>
          </a:prstGeom>
          <a:ln w="12700">
            <a:solidFill>
              <a:srgbClr val="F68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 Box 2"/>
          <p:cNvSpPr txBox="1">
            <a:spLocks noChangeArrowheads="1"/>
          </p:cNvSpPr>
          <p:nvPr/>
        </p:nvSpPr>
        <p:spPr bwMode="auto">
          <a:xfrm>
            <a:off x="6476713" y="5748561"/>
            <a:ext cx="972185" cy="2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spc="100">
                <a:solidFill>
                  <a:srgbClr val="F68E56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18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Open Sans Light</vt:lpstr>
      <vt:lpstr>Arial</vt:lpstr>
      <vt:lpstr>Calibri Light</vt:lpstr>
      <vt:lpstr>Open Sans Semibold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6</cp:revision>
  <dcterms:created xsi:type="dcterms:W3CDTF">2023-07-14T09:46:31Z</dcterms:created>
  <dcterms:modified xsi:type="dcterms:W3CDTF">2023-07-15T09:41:35Z</dcterms:modified>
</cp:coreProperties>
</file>