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9906000" cy="6858000" type="A4"/>
  <p:notesSz cx="6858000" cy="9144000"/>
  <p:embeddedFontLst>
    <p:embeddedFont>
      <p:font typeface="Open Sans Light" panose="020B0306030504020204" pitchFamily="34" charset="0"/>
      <p:regular r:id="rId3"/>
      <p:italic r:id="rId4"/>
    </p:embeddedFont>
    <p:embeddedFont>
      <p:font typeface="DK Lemon Yellow Sun" panose="02000000000000000000" pitchFamily="50" charset="0"/>
      <p:regular r:id="rId5"/>
    </p:embeddedFon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39" autoAdjust="0"/>
    <p:restoredTop sz="94660"/>
  </p:normalViewPr>
  <p:slideViewPr>
    <p:cSldViewPr snapToGrid="0">
      <p:cViewPr>
        <p:scale>
          <a:sx n="93" d="100"/>
          <a:sy n="93" d="100"/>
        </p:scale>
        <p:origin x="261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6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6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0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8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" name="Picture 104" descr="preschool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" y="0"/>
            <a:ext cx="990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1" descr="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32" y="1553926"/>
            <a:ext cx="431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4" descr="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95" y="1557101"/>
            <a:ext cx="431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21" descr="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57" y="1557101"/>
            <a:ext cx="431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Picture 22" descr="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32" y="1550751"/>
            <a:ext cx="431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24" descr="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182" y="1553926"/>
            <a:ext cx="431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Picture 28" descr="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57" y="1558689"/>
            <a:ext cx="431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29" descr="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82" y="1557101"/>
            <a:ext cx="431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ounded Rectangle 104"/>
          <p:cNvSpPr/>
          <p:nvPr/>
        </p:nvSpPr>
        <p:spPr>
          <a:xfrm>
            <a:off x="554557" y="1635974"/>
            <a:ext cx="5466715" cy="384810"/>
          </a:xfrm>
          <a:prstGeom prst="roundRect">
            <a:avLst>
              <a:gd name="adj" fmla="val 8833"/>
            </a:avLst>
          </a:prstGeom>
          <a:solidFill>
            <a:srgbClr val="F5989D"/>
          </a:solidFill>
          <a:ln>
            <a:solidFill>
              <a:srgbClr val="F59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249247" y="1625814"/>
            <a:ext cx="4076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 descr="templatelabgr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59" y="6178764"/>
            <a:ext cx="16319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394537" y="661249"/>
            <a:ext cx="5639435" cy="8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>
                <a:solidFill>
                  <a:srgbClr val="E37B52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Open Sans Light" panose="020B0306030504020204" pitchFamily="34" charset="0"/>
              </a:rPr>
              <a:t>PRESCHOOl</a:t>
            </a:r>
            <a:r>
              <a:rPr lang="en-US" sz="4800"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Open Sans Light" panose="020B0306030504020204" pitchFamily="34" charset="0"/>
              </a:rPr>
              <a:t> </a:t>
            </a:r>
            <a:r>
              <a:rPr lang="en-US" sz="4800">
                <a:solidFill>
                  <a:srgbClr val="298EB3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Open Sans Light" panose="020B0306030504020204" pitchFamily="34" charset="0"/>
              </a:rPr>
              <a:t>Behavior</a:t>
            </a:r>
            <a:r>
              <a:rPr lang="en-US" sz="4800"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Open Sans Light" panose="020B0306030504020204" pitchFamily="34" charset="0"/>
              </a:rPr>
              <a:t> </a:t>
            </a:r>
            <a:r>
              <a:rPr lang="en-US" sz="4800">
                <a:solidFill>
                  <a:srgbClr val="5FC99B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Open Sans Light" panose="020B0306030504020204" pitchFamily="34" charset="0"/>
              </a:rPr>
              <a:t>chart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211483" y="1609939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6675668" y="1616289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	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7138583" y="1616289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Text Box 10"/>
          <p:cNvSpPr txBox="1">
            <a:spLocks noChangeArrowheads="1"/>
          </p:cNvSpPr>
          <p:nvPr/>
        </p:nvSpPr>
        <p:spPr bwMode="auto">
          <a:xfrm>
            <a:off x="7587528" y="1611209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8053618" y="1615654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 Box 12"/>
          <p:cNvSpPr txBox="1">
            <a:spLocks noChangeArrowheads="1"/>
          </p:cNvSpPr>
          <p:nvPr/>
        </p:nvSpPr>
        <p:spPr bwMode="auto">
          <a:xfrm>
            <a:off x="8513358" y="1616289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 Box 13"/>
          <p:cNvSpPr txBox="1">
            <a:spLocks noChangeArrowheads="1"/>
          </p:cNvSpPr>
          <p:nvPr/>
        </p:nvSpPr>
        <p:spPr bwMode="auto">
          <a:xfrm>
            <a:off x="8969923" y="1609939"/>
            <a:ext cx="37846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1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6193357" y="2123654"/>
            <a:ext cx="3138805" cy="384810"/>
            <a:chOff x="0" y="0"/>
            <a:chExt cx="3138913" cy="384810"/>
          </a:xfrm>
          <a:noFill/>
        </p:grpSpPr>
        <p:sp>
          <p:nvSpPr>
            <p:cNvPr id="117" name="Rounded Rectangle 116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C008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C008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C008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C008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C008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C008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C008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4" name="Rounded Rectangle 123"/>
          <p:cNvSpPr/>
          <p:nvPr/>
        </p:nvSpPr>
        <p:spPr>
          <a:xfrm>
            <a:off x="554557" y="2122384"/>
            <a:ext cx="5466715" cy="384810"/>
          </a:xfrm>
          <a:prstGeom prst="roundRect">
            <a:avLst>
              <a:gd name="adj" fmla="val 8833"/>
            </a:avLst>
          </a:prstGeom>
          <a:solidFill>
            <a:srgbClr val="FFEDD0"/>
          </a:solidFill>
          <a:ln>
            <a:solidFill>
              <a:srgbClr val="FFE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6192722" y="2632924"/>
            <a:ext cx="3138805" cy="384810"/>
            <a:chOff x="0" y="0"/>
            <a:chExt cx="3138913" cy="384810"/>
          </a:xfrm>
          <a:solidFill>
            <a:schemeClr val="bg1"/>
          </a:solidFill>
        </p:grpSpPr>
        <p:sp>
          <p:nvSpPr>
            <p:cNvPr id="126" name="Rounded Rectangle 125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2E319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2E319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2E319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2E319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2E319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2E319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2E319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3" name="Rounded Rectangle 132"/>
          <p:cNvSpPr/>
          <p:nvPr/>
        </p:nvSpPr>
        <p:spPr>
          <a:xfrm>
            <a:off x="554557" y="2627844"/>
            <a:ext cx="5466715" cy="384810"/>
          </a:xfrm>
          <a:prstGeom prst="roundRect">
            <a:avLst>
              <a:gd name="adj" fmla="val 8833"/>
            </a:avLst>
          </a:prstGeom>
          <a:solidFill>
            <a:srgbClr val="FFEDD0"/>
          </a:solidFill>
          <a:ln>
            <a:solidFill>
              <a:srgbClr val="FFE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6195262" y="3128859"/>
            <a:ext cx="3138805" cy="384810"/>
            <a:chOff x="0" y="0"/>
            <a:chExt cx="3138913" cy="384810"/>
          </a:xfrm>
          <a:solidFill>
            <a:schemeClr val="bg1"/>
          </a:solidFill>
        </p:grpSpPr>
        <p:sp>
          <p:nvSpPr>
            <p:cNvPr id="135" name="Rounded Rectangle 134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39B54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39B54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39B54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39B54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39B54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39B54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39B54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4717" y="3123779"/>
            <a:ext cx="5466715" cy="384810"/>
          </a:xfrm>
          <a:prstGeom prst="roundRect">
            <a:avLst>
              <a:gd name="adj" fmla="val 8833"/>
            </a:avLst>
          </a:prstGeom>
          <a:solidFill>
            <a:srgbClr val="FFEDD0"/>
          </a:solidFill>
          <a:ln>
            <a:solidFill>
              <a:srgbClr val="FFE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43" name="Group 142"/>
          <p:cNvGrpSpPr/>
          <p:nvPr/>
        </p:nvGrpSpPr>
        <p:grpSpPr>
          <a:xfrm>
            <a:off x="6194627" y="3638129"/>
            <a:ext cx="3138805" cy="384810"/>
            <a:chOff x="0" y="0"/>
            <a:chExt cx="3138913" cy="384810"/>
          </a:xfrm>
          <a:solidFill>
            <a:schemeClr val="bg1"/>
          </a:solidFill>
        </p:grpSpPr>
        <p:sp>
          <p:nvSpPr>
            <p:cNvPr id="144" name="Rounded Rectangle 143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F68E5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F68E5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F68E5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F68E5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F68E5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F68E5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F68E5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51" name="Rounded Rectangle 150"/>
          <p:cNvSpPr/>
          <p:nvPr/>
        </p:nvSpPr>
        <p:spPr>
          <a:xfrm>
            <a:off x="564717" y="3639399"/>
            <a:ext cx="5466715" cy="384810"/>
          </a:xfrm>
          <a:prstGeom prst="roundRect">
            <a:avLst>
              <a:gd name="adj" fmla="val 8833"/>
            </a:avLst>
          </a:prstGeom>
          <a:solidFill>
            <a:srgbClr val="FFEDD0"/>
          </a:solidFill>
          <a:ln>
            <a:solidFill>
              <a:srgbClr val="FFE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6192722" y="4129619"/>
            <a:ext cx="3138805" cy="384810"/>
            <a:chOff x="0" y="0"/>
            <a:chExt cx="3138913" cy="384810"/>
          </a:xfrm>
          <a:solidFill>
            <a:schemeClr val="bg1"/>
          </a:solidFill>
        </p:grpSpPr>
        <p:sp>
          <p:nvSpPr>
            <p:cNvPr id="153" name="Rounded Rectangle 152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99867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99867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99867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99867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99867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99867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99867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60" name="Rounded Rectangle 159"/>
          <p:cNvSpPr/>
          <p:nvPr/>
        </p:nvSpPr>
        <p:spPr>
          <a:xfrm>
            <a:off x="554557" y="4125809"/>
            <a:ext cx="5466715" cy="384810"/>
          </a:xfrm>
          <a:prstGeom prst="roundRect">
            <a:avLst>
              <a:gd name="adj" fmla="val 8833"/>
            </a:avLst>
          </a:prstGeom>
          <a:solidFill>
            <a:srgbClr val="FFEDD0"/>
          </a:solidFill>
          <a:ln>
            <a:solidFill>
              <a:srgbClr val="FFE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6192087" y="4638889"/>
            <a:ext cx="3138805" cy="384810"/>
            <a:chOff x="0" y="0"/>
            <a:chExt cx="3138913" cy="384810"/>
          </a:xfrm>
          <a:solidFill>
            <a:schemeClr val="bg1"/>
          </a:solidFill>
        </p:grpSpPr>
        <p:sp>
          <p:nvSpPr>
            <p:cNvPr id="162" name="Rounded Rectangle 161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8560A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8560A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8560A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8560A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8560A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8560A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8560A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69" name="Rounded Rectangle 168"/>
          <p:cNvSpPr/>
          <p:nvPr/>
        </p:nvSpPr>
        <p:spPr>
          <a:xfrm>
            <a:off x="554557" y="4641429"/>
            <a:ext cx="5466715" cy="384810"/>
          </a:xfrm>
          <a:prstGeom prst="roundRect">
            <a:avLst>
              <a:gd name="adj" fmla="val 8833"/>
            </a:avLst>
          </a:prstGeom>
          <a:solidFill>
            <a:srgbClr val="FFEDD0"/>
          </a:solidFill>
          <a:ln>
            <a:solidFill>
              <a:srgbClr val="FFE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70" name="Group 169"/>
          <p:cNvGrpSpPr/>
          <p:nvPr/>
        </p:nvGrpSpPr>
        <p:grpSpPr>
          <a:xfrm>
            <a:off x="6194627" y="5134824"/>
            <a:ext cx="3138805" cy="384810"/>
            <a:chOff x="0" y="0"/>
            <a:chExt cx="3138913" cy="384810"/>
          </a:xfrm>
          <a:solidFill>
            <a:schemeClr val="bg1"/>
          </a:solidFill>
        </p:grpSpPr>
        <p:sp>
          <p:nvSpPr>
            <p:cNvPr id="171" name="Rounded Rectangle 170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D1C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D1C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D1C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D1C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D1C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D1C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ED1C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78" name="Rounded Rectangle 177"/>
          <p:cNvSpPr/>
          <p:nvPr/>
        </p:nvSpPr>
        <p:spPr>
          <a:xfrm>
            <a:off x="564717" y="5137999"/>
            <a:ext cx="5466715" cy="384810"/>
          </a:xfrm>
          <a:prstGeom prst="roundRect">
            <a:avLst>
              <a:gd name="adj" fmla="val 8833"/>
            </a:avLst>
          </a:prstGeom>
          <a:solidFill>
            <a:srgbClr val="FFEDD0"/>
          </a:solidFill>
          <a:ln>
            <a:solidFill>
              <a:srgbClr val="FFE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6193992" y="5644094"/>
            <a:ext cx="3138805" cy="384810"/>
            <a:chOff x="0" y="0"/>
            <a:chExt cx="3138913" cy="384810"/>
          </a:xfrm>
          <a:solidFill>
            <a:schemeClr val="bg1"/>
          </a:solidFill>
        </p:grpSpPr>
        <p:sp>
          <p:nvSpPr>
            <p:cNvPr id="180" name="Rounded Rectangle 179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00BFF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00BFF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00BFF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00BFF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00BFF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00BFF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 w="28575" cap="rnd">
              <a:solidFill>
                <a:srgbClr val="00BFF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87" name="Rounded Rectangle 186"/>
          <p:cNvSpPr/>
          <p:nvPr/>
        </p:nvSpPr>
        <p:spPr>
          <a:xfrm>
            <a:off x="554557" y="5643459"/>
            <a:ext cx="5466715" cy="384810"/>
          </a:xfrm>
          <a:prstGeom prst="roundRect">
            <a:avLst>
              <a:gd name="adj" fmla="val 8833"/>
            </a:avLst>
          </a:prstGeom>
          <a:solidFill>
            <a:srgbClr val="FFEDD0"/>
          </a:solidFill>
          <a:ln>
            <a:solidFill>
              <a:srgbClr val="FFE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6103187" y="857464"/>
            <a:ext cx="97980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Open Sans Light" panose="020B0306030504020204" pitchFamily="34" charset="0"/>
              </a:rPr>
              <a:t>Name: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>
            <a:off x="6827722" y="1212429"/>
            <a:ext cx="25488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1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13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Times New Roman</vt:lpstr>
      <vt:lpstr>Open Sans Light</vt:lpstr>
      <vt:lpstr>DK Lemon Yellow Sun</vt:lpstr>
      <vt:lpstr>Arial</vt:lpstr>
      <vt:lpstr>Open Sans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6</cp:revision>
  <dcterms:created xsi:type="dcterms:W3CDTF">2023-07-14T09:46:31Z</dcterms:created>
  <dcterms:modified xsi:type="dcterms:W3CDTF">2023-07-15T09:45:29Z</dcterms:modified>
</cp:coreProperties>
</file>