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6ECE882-17E5-4774-5D79-42C95C4134A8}"/>
              </a:ext>
            </a:extLst>
          </p:cNvPr>
          <p:cNvGrpSpPr/>
          <p:nvPr/>
        </p:nvGrpSpPr>
        <p:grpSpPr>
          <a:xfrm>
            <a:off x="756000" y="300841"/>
            <a:ext cx="9448775" cy="6837156"/>
            <a:chOff x="756000" y="300841"/>
            <a:chExt cx="9448775" cy="6837156"/>
          </a:xfrm>
        </p:grpSpPr>
        <p:sp>
          <p:nvSpPr>
            <p:cNvPr id="4" name="Freeform 4"/>
            <p:cNvSpPr/>
            <p:nvPr/>
          </p:nvSpPr>
          <p:spPr>
            <a:xfrm>
              <a:off x="1557685" y="1314623"/>
              <a:ext cx="3254566" cy="408241"/>
            </a:xfrm>
            <a:custGeom>
              <a:avLst/>
              <a:gdLst/>
              <a:ahLst/>
              <a:cxnLst/>
              <a:rect l="l" t="t" r="r" b="b"/>
              <a:pathLst>
                <a:path w="7388778" h="926822">
                  <a:moveTo>
                    <a:pt x="7264318" y="926822"/>
                  </a:moveTo>
                  <a:lnTo>
                    <a:pt x="124460" y="926822"/>
                  </a:lnTo>
                  <a:cubicBezTo>
                    <a:pt x="55880" y="926822"/>
                    <a:pt x="0" y="870942"/>
                    <a:pt x="0" y="8023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64318" y="0"/>
                  </a:lnTo>
                  <a:cubicBezTo>
                    <a:pt x="7332897" y="0"/>
                    <a:pt x="7388778" y="55880"/>
                    <a:pt x="7388778" y="124460"/>
                  </a:cubicBezTo>
                  <a:lnTo>
                    <a:pt x="7388778" y="802362"/>
                  </a:lnTo>
                  <a:cubicBezTo>
                    <a:pt x="7388778" y="870942"/>
                    <a:pt x="7332897" y="926822"/>
                    <a:pt x="7264318" y="926822"/>
                  </a:cubicBezTo>
                  <a:close/>
                </a:path>
              </a:pathLst>
            </a:custGeom>
            <a:solidFill>
              <a:srgbClr val="FFF3C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81148" y="1376980"/>
              <a:ext cx="878026" cy="247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144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NAME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3387498" y="2033983"/>
              <a:ext cx="868378" cy="4270543"/>
            </a:xfrm>
            <a:custGeom>
              <a:avLst/>
              <a:gdLst/>
              <a:ahLst/>
              <a:cxnLst/>
              <a:rect l="l" t="t" r="r" b="b"/>
              <a:pathLst>
                <a:path w="1159535" h="5702400">
                  <a:moveTo>
                    <a:pt x="1035075" y="5702400"/>
                  </a:moveTo>
                  <a:lnTo>
                    <a:pt x="124460" y="5702400"/>
                  </a:lnTo>
                  <a:cubicBezTo>
                    <a:pt x="55880" y="5702400"/>
                    <a:pt x="0" y="5646520"/>
                    <a:pt x="0" y="5577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5577940"/>
                  </a:lnTo>
                  <a:cubicBezTo>
                    <a:pt x="1159535" y="5646520"/>
                    <a:pt x="1103655" y="5702400"/>
                    <a:pt x="1035075" y="5702400"/>
                  </a:cubicBezTo>
                  <a:close/>
                </a:path>
              </a:pathLst>
            </a:custGeom>
            <a:solidFill>
              <a:srgbClr val="D5E8DD">
                <a:alpha val="67843"/>
              </a:srgb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4378981" y="2033983"/>
              <a:ext cx="868378" cy="4270543"/>
            </a:xfrm>
            <a:custGeom>
              <a:avLst/>
              <a:gdLst/>
              <a:ahLst/>
              <a:cxnLst/>
              <a:rect l="l" t="t" r="r" b="b"/>
              <a:pathLst>
                <a:path w="1159535" h="5702400">
                  <a:moveTo>
                    <a:pt x="1035075" y="5702400"/>
                  </a:moveTo>
                  <a:lnTo>
                    <a:pt x="124460" y="5702400"/>
                  </a:lnTo>
                  <a:cubicBezTo>
                    <a:pt x="55880" y="5702400"/>
                    <a:pt x="0" y="5646520"/>
                    <a:pt x="0" y="5577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5577940"/>
                  </a:lnTo>
                  <a:cubicBezTo>
                    <a:pt x="1159535" y="5646520"/>
                    <a:pt x="1103655" y="5702400"/>
                    <a:pt x="1035075" y="5702400"/>
                  </a:cubicBezTo>
                  <a:close/>
                </a:path>
              </a:pathLst>
            </a:custGeom>
            <a:solidFill>
              <a:srgbClr val="D5E8DD">
                <a:alpha val="67843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353430" y="2033983"/>
              <a:ext cx="868378" cy="4270543"/>
            </a:xfrm>
            <a:custGeom>
              <a:avLst/>
              <a:gdLst/>
              <a:ahLst/>
              <a:cxnLst/>
              <a:rect l="l" t="t" r="r" b="b"/>
              <a:pathLst>
                <a:path w="1159535" h="5702400">
                  <a:moveTo>
                    <a:pt x="1035075" y="5702400"/>
                  </a:moveTo>
                  <a:lnTo>
                    <a:pt x="124460" y="5702400"/>
                  </a:lnTo>
                  <a:cubicBezTo>
                    <a:pt x="55880" y="5702400"/>
                    <a:pt x="0" y="5646520"/>
                    <a:pt x="0" y="5577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5577940"/>
                  </a:lnTo>
                  <a:cubicBezTo>
                    <a:pt x="1159535" y="5646520"/>
                    <a:pt x="1103655" y="5702400"/>
                    <a:pt x="1035075" y="5702400"/>
                  </a:cubicBezTo>
                  <a:close/>
                </a:path>
              </a:pathLst>
            </a:custGeom>
            <a:solidFill>
              <a:srgbClr val="D5E8DD">
                <a:alpha val="67843"/>
              </a:srgb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5370464" y="2033983"/>
              <a:ext cx="868378" cy="4270543"/>
            </a:xfrm>
            <a:custGeom>
              <a:avLst/>
              <a:gdLst/>
              <a:ahLst/>
              <a:cxnLst/>
              <a:rect l="l" t="t" r="r" b="b"/>
              <a:pathLst>
                <a:path w="1159535" h="5702400">
                  <a:moveTo>
                    <a:pt x="1035075" y="5702400"/>
                  </a:moveTo>
                  <a:lnTo>
                    <a:pt x="124460" y="5702400"/>
                  </a:lnTo>
                  <a:cubicBezTo>
                    <a:pt x="55880" y="5702400"/>
                    <a:pt x="0" y="5646520"/>
                    <a:pt x="0" y="5577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5577940"/>
                  </a:lnTo>
                  <a:cubicBezTo>
                    <a:pt x="1159535" y="5646520"/>
                    <a:pt x="1103655" y="5702400"/>
                    <a:pt x="1035075" y="5702400"/>
                  </a:cubicBezTo>
                  <a:close/>
                </a:path>
              </a:pathLst>
            </a:custGeom>
            <a:solidFill>
              <a:srgbClr val="D5E8DD">
                <a:alpha val="67843"/>
              </a:srgb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8344913" y="2033983"/>
              <a:ext cx="868378" cy="4270543"/>
            </a:xfrm>
            <a:custGeom>
              <a:avLst/>
              <a:gdLst/>
              <a:ahLst/>
              <a:cxnLst/>
              <a:rect l="l" t="t" r="r" b="b"/>
              <a:pathLst>
                <a:path w="1159535" h="5702400">
                  <a:moveTo>
                    <a:pt x="1035075" y="5702400"/>
                  </a:moveTo>
                  <a:lnTo>
                    <a:pt x="124460" y="5702400"/>
                  </a:lnTo>
                  <a:cubicBezTo>
                    <a:pt x="55880" y="5702400"/>
                    <a:pt x="0" y="5646520"/>
                    <a:pt x="0" y="5577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5577940"/>
                  </a:lnTo>
                  <a:cubicBezTo>
                    <a:pt x="1159535" y="5646520"/>
                    <a:pt x="1103655" y="5702400"/>
                    <a:pt x="1035075" y="5702400"/>
                  </a:cubicBezTo>
                  <a:close/>
                </a:path>
              </a:pathLst>
            </a:custGeom>
            <a:solidFill>
              <a:srgbClr val="D5E8DD">
                <a:alpha val="67843"/>
              </a:srgbClr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6361947" y="2033983"/>
              <a:ext cx="868378" cy="4270543"/>
            </a:xfrm>
            <a:custGeom>
              <a:avLst/>
              <a:gdLst/>
              <a:ahLst/>
              <a:cxnLst/>
              <a:rect l="l" t="t" r="r" b="b"/>
              <a:pathLst>
                <a:path w="1159535" h="5702400">
                  <a:moveTo>
                    <a:pt x="1035075" y="5702400"/>
                  </a:moveTo>
                  <a:lnTo>
                    <a:pt x="124460" y="5702400"/>
                  </a:lnTo>
                  <a:cubicBezTo>
                    <a:pt x="55880" y="5702400"/>
                    <a:pt x="0" y="5646520"/>
                    <a:pt x="0" y="5577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5577940"/>
                  </a:lnTo>
                  <a:cubicBezTo>
                    <a:pt x="1159535" y="5646520"/>
                    <a:pt x="1103655" y="5702400"/>
                    <a:pt x="1035075" y="5702400"/>
                  </a:cubicBezTo>
                  <a:close/>
                </a:path>
              </a:pathLst>
            </a:custGeom>
            <a:solidFill>
              <a:srgbClr val="D5E8DD">
                <a:alpha val="67843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9336397" y="2033983"/>
              <a:ext cx="868378" cy="4270543"/>
            </a:xfrm>
            <a:custGeom>
              <a:avLst/>
              <a:gdLst/>
              <a:ahLst/>
              <a:cxnLst/>
              <a:rect l="l" t="t" r="r" b="b"/>
              <a:pathLst>
                <a:path w="1159535" h="5702400">
                  <a:moveTo>
                    <a:pt x="1035075" y="5702400"/>
                  </a:moveTo>
                  <a:lnTo>
                    <a:pt x="124460" y="5702400"/>
                  </a:lnTo>
                  <a:cubicBezTo>
                    <a:pt x="55880" y="5702400"/>
                    <a:pt x="0" y="5646520"/>
                    <a:pt x="0" y="5577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5577940"/>
                  </a:lnTo>
                  <a:cubicBezTo>
                    <a:pt x="1159535" y="5646520"/>
                    <a:pt x="1103655" y="5702400"/>
                    <a:pt x="1035075" y="5702400"/>
                  </a:cubicBezTo>
                  <a:close/>
                </a:path>
              </a:pathLst>
            </a:custGeom>
            <a:solidFill>
              <a:srgbClr val="D5E8DD">
                <a:alpha val="67843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387498" y="6437876"/>
              <a:ext cx="868378" cy="700121"/>
            </a:xfrm>
            <a:custGeom>
              <a:avLst/>
              <a:gdLst/>
              <a:ahLst/>
              <a:cxnLst/>
              <a:rect l="l" t="t" r="r" b="b"/>
              <a:pathLst>
                <a:path w="1159535" h="934862">
                  <a:moveTo>
                    <a:pt x="1035075" y="934862"/>
                  </a:moveTo>
                  <a:lnTo>
                    <a:pt x="124460" y="934862"/>
                  </a:lnTo>
                  <a:cubicBezTo>
                    <a:pt x="55880" y="934862"/>
                    <a:pt x="0" y="878982"/>
                    <a:pt x="0" y="8104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810402"/>
                  </a:lnTo>
                  <a:cubicBezTo>
                    <a:pt x="1159535" y="878982"/>
                    <a:pt x="1103655" y="934862"/>
                    <a:pt x="1035075" y="934862"/>
                  </a:cubicBezTo>
                  <a:close/>
                </a:path>
              </a:pathLst>
            </a:custGeom>
            <a:solidFill>
              <a:srgbClr val="E8C357">
                <a:alpha val="67843"/>
              </a:srgbClr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4378981" y="6437876"/>
              <a:ext cx="868378" cy="700121"/>
            </a:xfrm>
            <a:custGeom>
              <a:avLst/>
              <a:gdLst/>
              <a:ahLst/>
              <a:cxnLst/>
              <a:rect l="l" t="t" r="r" b="b"/>
              <a:pathLst>
                <a:path w="1159535" h="934862">
                  <a:moveTo>
                    <a:pt x="1035075" y="934862"/>
                  </a:moveTo>
                  <a:lnTo>
                    <a:pt x="124460" y="934862"/>
                  </a:lnTo>
                  <a:cubicBezTo>
                    <a:pt x="55880" y="934862"/>
                    <a:pt x="0" y="878982"/>
                    <a:pt x="0" y="8104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810402"/>
                  </a:lnTo>
                  <a:cubicBezTo>
                    <a:pt x="1159535" y="878982"/>
                    <a:pt x="1103655" y="934862"/>
                    <a:pt x="1035075" y="934862"/>
                  </a:cubicBezTo>
                  <a:close/>
                </a:path>
              </a:pathLst>
            </a:custGeom>
            <a:solidFill>
              <a:srgbClr val="E8C357">
                <a:alpha val="67843"/>
              </a:srgbClr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7353430" y="6437876"/>
              <a:ext cx="868378" cy="700121"/>
            </a:xfrm>
            <a:custGeom>
              <a:avLst/>
              <a:gdLst/>
              <a:ahLst/>
              <a:cxnLst/>
              <a:rect l="l" t="t" r="r" b="b"/>
              <a:pathLst>
                <a:path w="1159535" h="934862">
                  <a:moveTo>
                    <a:pt x="1035075" y="934862"/>
                  </a:moveTo>
                  <a:lnTo>
                    <a:pt x="124460" y="934862"/>
                  </a:lnTo>
                  <a:cubicBezTo>
                    <a:pt x="55880" y="934862"/>
                    <a:pt x="0" y="878982"/>
                    <a:pt x="0" y="8104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810402"/>
                  </a:lnTo>
                  <a:cubicBezTo>
                    <a:pt x="1159535" y="878982"/>
                    <a:pt x="1103655" y="934862"/>
                    <a:pt x="1035075" y="934862"/>
                  </a:cubicBezTo>
                  <a:close/>
                </a:path>
              </a:pathLst>
            </a:custGeom>
            <a:solidFill>
              <a:srgbClr val="E8C357">
                <a:alpha val="67843"/>
              </a:srgbClr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5370464" y="6437876"/>
              <a:ext cx="868378" cy="700121"/>
            </a:xfrm>
            <a:custGeom>
              <a:avLst/>
              <a:gdLst/>
              <a:ahLst/>
              <a:cxnLst/>
              <a:rect l="l" t="t" r="r" b="b"/>
              <a:pathLst>
                <a:path w="1159535" h="934862">
                  <a:moveTo>
                    <a:pt x="1035075" y="934862"/>
                  </a:moveTo>
                  <a:lnTo>
                    <a:pt x="124460" y="934862"/>
                  </a:lnTo>
                  <a:cubicBezTo>
                    <a:pt x="55880" y="934862"/>
                    <a:pt x="0" y="878982"/>
                    <a:pt x="0" y="8104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810402"/>
                  </a:lnTo>
                  <a:cubicBezTo>
                    <a:pt x="1159535" y="878982"/>
                    <a:pt x="1103655" y="934862"/>
                    <a:pt x="1035075" y="934862"/>
                  </a:cubicBezTo>
                  <a:close/>
                </a:path>
              </a:pathLst>
            </a:custGeom>
            <a:solidFill>
              <a:srgbClr val="E8C357">
                <a:alpha val="67843"/>
              </a:srgbClr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8344913" y="6437876"/>
              <a:ext cx="868378" cy="700121"/>
            </a:xfrm>
            <a:custGeom>
              <a:avLst/>
              <a:gdLst/>
              <a:ahLst/>
              <a:cxnLst/>
              <a:rect l="l" t="t" r="r" b="b"/>
              <a:pathLst>
                <a:path w="1159535" h="934862">
                  <a:moveTo>
                    <a:pt x="1035075" y="934862"/>
                  </a:moveTo>
                  <a:lnTo>
                    <a:pt x="124460" y="934862"/>
                  </a:lnTo>
                  <a:cubicBezTo>
                    <a:pt x="55880" y="934862"/>
                    <a:pt x="0" y="878982"/>
                    <a:pt x="0" y="8104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810402"/>
                  </a:lnTo>
                  <a:cubicBezTo>
                    <a:pt x="1159535" y="878982"/>
                    <a:pt x="1103655" y="934862"/>
                    <a:pt x="1035075" y="934862"/>
                  </a:cubicBezTo>
                  <a:close/>
                </a:path>
              </a:pathLst>
            </a:custGeom>
            <a:solidFill>
              <a:srgbClr val="E8C357">
                <a:alpha val="67843"/>
              </a:srgbClr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6361947" y="6437876"/>
              <a:ext cx="868378" cy="700121"/>
            </a:xfrm>
            <a:custGeom>
              <a:avLst/>
              <a:gdLst/>
              <a:ahLst/>
              <a:cxnLst/>
              <a:rect l="l" t="t" r="r" b="b"/>
              <a:pathLst>
                <a:path w="1159535" h="934862">
                  <a:moveTo>
                    <a:pt x="1035075" y="934862"/>
                  </a:moveTo>
                  <a:lnTo>
                    <a:pt x="124460" y="934862"/>
                  </a:lnTo>
                  <a:cubicBezTo>
                    <a:pt x="55880" y="934862"/>
                    <a:pt x="0" y="878982"/>
                    <a:pt x="0" y="8104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810402"/>
                  </a:lnTo>
                  <a:cubicBezTo>
                    <a:pt x="1159535" y="878982"/>
                    <a:pt x="1103655" y="934862"/>
                    <a:pt x="1035075" y="934862"/>
                  </a:cubicBezTo>
                  <a:close/>
                </a:path>
              </a:pathLst>
            </a:custGeom>
            <a:solidFill>
              <a:srgbClr val="E8C357">
                <a:alpha val="67843"/>
              </a:srgbClr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9336397" y="6437876"/>
              <a:ext cx="868378" cy="700121"/>
            </a:xfrm>
            <a:custGeom>
              <a:avLst/>
              <a:gdLst/>
              <a:ahLst/>
              <a:cxnLst/>
              <a:rect l="l" t="t" r="r" b="b"/>
              <a:pathLst>
                <a:path w="1159535" h="934862">
                  <a:moveTo>
                    <a:pt x="1035075" y="934862"/>
                  </a:moveTo>
                  <a:lnTo>
                    <a:pt x="124460" y="934862"/>
                  </a:lnTo>
                  <a:cubicBezTo>
                    <a:pt x="55880" y="934862"/>
                    <a:pt x="0" y="878982"/>
                    <a:pt x="0" y="8104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35075" y="0"/>
                  </a:lnTo>
                  <a:cubicBezTo>
                    <a:pt x="1103655" y="0"/>
                    <a:pt x="1159535" y="55880"/>
                    <a:pt x="1159535" y="124460"/>
                  </a:cubicBezTo>
                  <a:lnTo>
                    <a:pt x="1159535" y="810402"/>
                  </a:lnTo>
                  <a:cubicBezTo>
                    <a:pt x="1159535" y="878982"/>
                    <a:pt x="1103655" y="934862"/>
                    <a:pt x="1035075" y="934862"/>
                  </a:cubicBezTo>
                  <a:close/>
                </a:path>
              </a:pathLst>
            </a:custGeom>
            <a:solidFill>
              <a:srgbClr val="E8C357">
                <a:alpha val="67843"/>
              </a:srgb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56000" y="2782507"/>
              <a:ext cx="2304221" cy="0"/>
            </a:xfrm>
            <a:prstGeom prst="line">
              <a:avLst/>
            </a:prstGeom>
            <a:ln w="9525" cap="flat">
              <a:solidFill>
                <a:srgbClr val="8B5E3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>
              <a:off x="756000" y="3434557"/>
              <a:ext cx="2304221" cy="0"/>
            </a:xfrm>
            <a:prstGeom prst="line">
              <a:avLst/>
            </a:prstGeom>
            <a:ln w="9525" cap="flat">
              <a:solidFill>
                <a:srgbClr val="8B5E3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>
              <a:off x="756000" y="4086608"/>
              <a:ext cx="2304221" cy="0"/>
            </a:xfrm>
            <a:prstGeom prst="line">
              <a:avLst/>
            </a:prstGeom>
            <a:ln w="9525" cap="flat">
              <a:solidFill>
                <a:srgbClr val="8B5E3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756000" y="4738658"/>
              <a:ext cx="2304221" cy="0"/>
            </a:xfrm>
            <a:prstGeom prst="line">
              <a:avLst/>
            </a:prstGeom>
            <a:ln w="9525" cap="flat">
              <a:solidFill>
                <a:srgbClr val="8B5E3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756000" y="5390708"/>
              <a:ext cx="2304221" cy="0"/>
            </a:xfrm>
            <a:prstGeom prst="line">
              <a:avLst/>
            </a:prstGeom>
            <a:ln w="9525" cap="flat">
              <a:solidFill>
                <a:srgbClr val="8B5E3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756000" y="6042759"/>
              <a:ext cx="2304221" cy="0"/>
            </a:xfrm>
            <a:prstGeom prst="line">
              <a:avLst/>
            </a:prstGeom>
            <a:ln w="9525" cap="flat">
              <a:solidFill>
                <a:srgbClr val="8B5E3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Freeform 44"/>
            <p:cNvSpPr/>
            <p:nvPr/>
          </p:nvSpPr>
          <p:spPr>
            <a:xfrm>
              <a:off x="6122537" y="1314623"/>
              <a:ext cx="1854660" cy="408241"/>
            </a:xfrm>
            <a:custGeom>
              <a:avLst/>
              <a:gdLst/>
              <a:ahLst/>
              <a:cxnLst/>
              <a:rect l="l" t="t" r="r" b="b"/>
              <a:pathLst>
                <a:path w="4210595" h="926822">
                  <a:moveTo>
                    <a:pt x="4086135" y="926822"/>
                  </a:moveTo>
                  <a:lnTo>
                    <a:pt x="124460" y="926822"/>
                  </a:lnTo>
                  <a:cubicBezTo>
                    <a:pt x="55880" y="926822"/>
                    <a:pt x="0" y="870942"/>
                    <a:pt x="0" y="8023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86135" y="0"/>
                  </a:lnTo>
                  <a:cubicBezTo>
                    <a:pt x="4154715" y="0"/>
                    <a:pt x="4210595" y="55880"/>
                    <a:pt x="4210595" y="124460"/>
                  </a:cubicBezTo>
                  <a:lnTo>
                    <a:pt x="4210595" y="802362"/>
                  </a:lnTo>
                  <a:cubicBezTo>
                    <a:pt x="4210595" y="870942"/>
                    <a:pt x="4154715" y="926822"/>
                    <a:pt x="4086135" y="926822"/>
                  </a:cubicBezTo>
                  <a:close/>
                </a:path>
              </a:pathLst>
            </a:custGeom>
            <a:solidFill>
              <a:srgbClr val="FFF3CF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5346000" y="1376980"/>
              <a:ext cx="878027" cy="247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spc="144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WEEK</a:t>
              </a:r>
            </a:p>
          </p:txBody>
        </p:sp>
        <p:sp>
          <p:nvSpPr>
            <p:cNvPr id="46" name="Freeform 46"/>
            <p:cNvSpPr/>
            <p:nvPr/>
          </p:nvSpPr>
          <p:spPr>
            <a:xfrm>
              <a:off x="9102032" y="1658530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3" y="0"/>
                  </a:lnTo>
                  <a:lnTo>
                    <a:pt x="779813" y="128669"/>
                  </a:lnTo>
                  <a:lnTo>
                    <a:pt x="0" y="128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8727634" y="300841"/>
              <a:ext cx="1377747" cy="1137724"/>
            </a:xfrm>
            <a:custGeom>
              <a:avLst/>
              <a:gdLst/>
              <a:ahLst/>
              <a:cxnLst/>
              <a:rect l="l" t="t" r="r" b="b"/>
              <a:pathLst>
                <a:path w="1377747" h="1137724">
                  <a:moveTo>
                    <a:pt x="0" y="0"/>
                  </a:moveTo>
                  <a:lnTo>
                    <a:pt x="1377747" y="0"/>
                  </a:lnTo>
                  <a:lnTo>
                    <a:pt x="1377747" y="1137724"/>
                  </a:lnTo>
                  <a:lnTo>
                    <a:pt x="0" y="1137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b="-100990"/>
              </a:stretch>
            </a:blipFill>
          </p:spPr>
        </p:sp>
        <p:sp>
          <p:nvSpPr>
            <p:cNvPr id="48" name="TextBox 48"/>
            <p:cNvSpPr txBox="1"/>
            <p:nvPr/>
          </p:nvSpPr>
          <p:spPr>
            <a:xfrm>
              <a:off x="756000" y="577278"/>
              <a:ext cx="7376327" cy="525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42"/>
                </a:lnSpc>
              </a:pPr>
              <a:r>
                <a:rPr lang="en-US" sz="3602" b="1" spc="399" dirty="0">
                  <a:solidFill>
                    <a:srgbClr val="6A9992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POSITIVE BEHAVIOR CHART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3489345" y="2094128"/>
              <a:ext cx="664684" cy="158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8"/>
                </a:lnSpc>
              </a:pPr>
              <a:r>
                <a:rPr lang="en-US" sz="941" spc="97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MON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4479910" y="2094128"/>
              <a:ext cx="664684" cy="158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8"/>
                </a:lnSpc>
              </a:pPr>
              <a:r>
                <a:rPr lang="en-US" sz="941" spc="97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TUE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482835" y="2094128"/>
              <a:ext cx="643638" cy="158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8"/>
                </a:lnSpc>
              </a:pPr>
              <a:r>
                <a:rPr lang="en-US" sz="941" spc="97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WED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6474318" y="2094128"/>
              <a:ext cx="643638" cy="158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8"/>
                </a:lnSpc>
              </a:pPr>
              <a:r>
                <a:rPr lang="en-US" sz="941" spc="97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THU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442912" y="2094128"/>
              <a:ext cx="689415" cy="158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8"/>
                </a:lnSpc>
              </a:pPr>
              <a:r>
                <a:rPr lang="en-US" sz="941" spc="97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FRI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8462545" y="2094128"/>
              <a:ext cx="633114" cy="158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8"/>
                </a:lnSpc>
              </a:pPr>
              <a:r>
                <a:rPr lang="en-US" sz="941" spc="97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SAT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9435790" y="2094128"/>
              <a:ext cx="669590" cy="158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8"/>
                </a:lnSpc>
              </a:pPr>
              <a:r>
                <a:rPr lang="en-US" sz="941" spc="97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56000" y="2084603"/>
              <a:ext cx="2279073" cy="194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98"/>
                </a:lnSpc>
              </a:pPr>
              <a:r>
                <a:rPr lang="en-US" sz="1141" b="1" spc="117" dirty="0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MY GOAL THIS WEEK :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81148" y="6765900"/>
              <a:ext cx="2279073" cy="194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98"/>
                </a:lnSpc>
              </a:pPr>
              <a:r>
                <a:rPr lang="en-US" sz="1141" b="1" spc="117">
                  <a:solidFill>
                    <a:srgbClr val="76583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EARNED POINTS 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chart templates</dc:title>
  <cp:lastModifiedBy>HUONG NGUYEN THU</cp:lastModifiedBy>
  <cp:revision>2</cp:revision>
  <dcterms:created xsi:type="dcterms:W3CDTF">2006-08-16T00:00:00Z</dcterms:created>
  <dcterms:modified xsi:type="dcterms:W3CDTF">2023-07-18T15:25:49Z</dcterms:modified>
  <dc:identifier>DAFoY3TTT5c</dc:identifier>
</cp:coreProperties>
</file>