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roup 549">
            <a:extLst>
              <a:ext uri="{FF2B5EF4-FFF2-40B4-BE49-F238E27FC236}">
                <a16:creationId xmlns:a16="http://schemas.microsoft.com/office/drawing/2014/main" id="{C6BEBC69-2000-4E95-5A51-B58325B60380}"/>
              </a:ext>
            </a:extLst>
          </p:cNvPr>
          <p:cNvGrpSpPr/>
          <p:nvPr/>
        </p:nvGrpSpPr>
        <p:grpSpPr>
          <a:xfrm>
            <a:off x="740136" y="510348"/>
            <a:ext cx="9195864" cy="6620702"/>
            <a:chOff x="740136" y="626442"/>
            <a:chExt cx="9195864" cy="6620702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2408912"/>
              <a:ext cx="9127251" cy="159768"/>
              <a:chOff x="0" y="0"/>
              <a:chExt cx="12169668" cy="213024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" name="Group 5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" name="Group 15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9" name="Group 19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" name="Group 21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5" name="Group 25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" name="Group 31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" name="Group 33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" name="Group 35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" name="Group 37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" name="Group 41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5" name="Group 45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1" name="Group 51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52" name="Freeform 5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7" name="Group 57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58" name="Freeform 5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61" name="Group 61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63" name="Group 63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64" name="Freeform 6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65" name="AutoShape 65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756000" y="3595385"/>
              <a:ext cx="9127251" cy="159768"/>
              <a:chOff x="0" y="0"/>
              <a:chExt cx="12169668" cy="213024"/>
            </a:xfrm>
          </p:grpSpPr>
          <p:grpSp>
            <p:nvGrpSpPr>
              <p:cNvPr id="67" name="Group 67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68" name="Freeform 6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69" name="Group 69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70" name="Freeform 7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3" name="Group 73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74" name="Freeform 7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5" name="Group 75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76" name="Freeform 7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79" name="Group 79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80" name="Freeform 8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81" name="Group 81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82" name="Freeform 8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85" name="Group 85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86" name="Freeform 8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87" name="Group 87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88" name="Freeform 8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89" name="Group 89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1" name="Group 91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3" name="Group 93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94" name="Freeform 9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5" name="Group 95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96" name="Freeform 9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7" name="Group 97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98" name="Freeform 9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99" name="Group 99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100" name="Freeform 10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01" name="Group 101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102" name="Freeform 10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03" name="Group 103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104" name="Freeform 10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05" name="Group 105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106" name="Freeform 10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07" name="Group 107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108" name="Freeform 10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09" name="Group 109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110" name="Freeform 1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1" name="Group 111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112" name="Freeform 1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3" name="Group 113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114" name="Freeform 11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5" name="Group 115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116" name="Freeform 1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7" name="Group 117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118" name="Freeform 11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19" name="Group 119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120" name="Freeform 12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21" name="Group 121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122" name="Freeform 12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23" name="Group 123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124" name="Freeform 12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25" name="Group 125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126" name="Freeform 1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27" name="Group 127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128" name="Freeform 12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129" name="AutoShape 129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130" name="Group 130"/>
            <p:cNvGrpSpPr/>
            <p:nvPr/>
          </p:nvGrpSpPr>
          <p:grpSpPr>
            <a:xfrm>
              <a:off x="756000" y="5375095"/>
              <a:ext cx="9127251" cy="159768"/>
              <a:chOff x="0" y="0"/>
              <a:chExt cx="12169668" cy="213024"/>
            </a:xfrm>
          </p:grpSpPr>
          <p:grpSp>
            <p:nvGrpSpPr>
              <p:cNvPr id="131" name="Group 131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132" name="Freeform 13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33" name="Group 133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134" name="Freeform 1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35" name="Group 135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136" name="Freeform 13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138" name="Freeform 1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39" name="Group 139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140" name="Freeform 14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41" name="Group 141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142" name="Freeform 14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43" name="Group 143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144" name="Freeform 14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45" name="Group 145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146" name="Freeform 14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47" name="Group 147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148" name="Freeform 14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49" name="Group 149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150" name="Freeform 15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1" name="Group 151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152" name="Freeform 15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3" name="Group 153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154" name="Freeform 15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5" name="Group 155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156" name="Freeform 15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7" name="Group 157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158" name="Freeform 15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59" name="Group 159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160" name="Freeform 16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61" name="Group 161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162" name="Freeform 16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63" name="Group 163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164" name="Freeform 16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65" name="Group 165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166" name="Freeform 16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67" name="Group 167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168" name="Freeform 16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69" name="Group 169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170" name="Freeform 17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1" name="Group 171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172" name="Freeform 17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3" name="Group 173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174" name="Freeform 17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5" name="Group 175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176" name="Freeform 17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7" name="Group 177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178" name="Freeform 17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79" name="Group 179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180" name="Freeform 18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81" name="Group 181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182" name="Freeform 18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83" name="Group 183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184" name="Freeform 18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85" name="Group 185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186" name="Freeform 18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87" name="Group 187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188" name="Freeform 18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89" name="Group 189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190" name="Freeform 19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91" name="Group 191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192" name="Freeform 19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193" name="AutoShape 193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194" name="Group 194"/>
            <p:cNvGrpSpPr/>
            <p:nvPr/>
          </p:nvGrpSpPr>
          <p:grpSpPr>
            <a:xfrm>
              <a:off x="756000" y="6561569"/>
              <a:ext cx="9127251" cy="159768"/>
              <a:chOff x="0" y="0"/>
              <a:chExt cx="12169668" cy="213024"/>
            </a:xfrm>
          </p:grpSpPr>
          <p:grpSp>
            <p:nvGrpSpPr>
              <p:cNvPr id="195" name="Group 195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196" name="Freeform 19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97" name="Group 197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198" name="Freeform 19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199" name="Group 199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200" name="Freeform 20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01" name="Group 201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202" name="Freeform 20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03" name="Group 203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204" name="Freeform 20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05" name="Group 205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206" name="Freeform 20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07" name="Group 207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208" name="Freeform 20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09" name="Group 209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210" name="Freeform 2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1" name="Group 211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212" name="Freeform 2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3" name="Group 213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214" name="Freeform 21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5" name="Group 215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216" name="Freeform 2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7" name="Group 217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218" name="Freeform 21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19" name="Group 219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220" name="Freeform 22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21" name="Group 221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222" name="Freeform 22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23" name="Group 223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224" name="Freeform 22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25" name="Group 225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226" name="Freeform 2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27" name="Group 227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228" name="Freeform 22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29" name="Group 229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230" name="Freeform 23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1" name="Group 231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232" name="Freeform 23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3" name="Group 233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234" name="Freeform 2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5" name="Group 235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236" name="Freeform 23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7" name="Group 237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238" name="Freeform 2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39" name="Group 239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240" name="Freeform 24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41" name="Group 241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242" name="Freeform 24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43" name="Group 243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244" name="Freeform 24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45" name="Group 245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246" name="Freeform 24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47" name="Group 247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248" name="Freeform 24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49" name="Group 249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250" name="Freeform 25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51" name="Group 251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252" name="Freeform 25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53" name="Group 253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254" name="Freeform 25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55" name="Group 255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256" name="Freeform 25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257" name="AutoShape 257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258" name="Group 258"/>
            <p:cNvGrpSpPr/>
            <p:nvPr/>
          </p:nvGrpSpPr>
          <p:grpSpPr>
            <a:xfrm>
              <a:off x="756000" y="5968332"/>
              <a:ext cx="9127251" cy="159768"/>
              <a:chOff x="0" y="0"/>
              <a:chExt cx="12169668" cy="213024"/>
            </a:xfrm>
          </p:grpSpPr>
          <p:grpSp>
            <p:nvGrpSpPr>
              <p:cNvPr id="259" name="Group 259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260" name="Freeform 26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61" name="Group 261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262" name="Freeform 26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63" name="Group 263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264" name="Freeform 26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65" name="Group 265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266" name="Freeform 26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67" name="Group 267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268" name="Freeform 26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69" name="Group 269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270" name="Freeform 27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1" name="Group 271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272" name="Freeform 27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3" name="Group 273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274" name="Freeform 27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5" name="Group 275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276" name="Freeform 27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7" name="Group 277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278" name="Freeform 27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79" name="Group 279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280" name="Freeform 28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81" name="Group 281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282" name="Freeform 28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83" name="Group 283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284" name="Freeform 28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85" name="Group 285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286" name="Freeform 28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87" name="Group 287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288" name="Freeform 28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89" name="Group 289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290" name="Freeform 29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1" name="Group 291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292" name="Freeform 29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3" name="Group 293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294" name="Freeform 29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5" name="Group 295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296" name="Freeform 29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7" name="Group 297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298" name="Freeform 29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299" name="Group 299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300" name="Freeform 30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01" name="Group 301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302" name="Freeform 30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03" name="Group 303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304" name="Freeform 30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05" name="Group 305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306" name="Freeform 30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07" name="Group 307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308" name="Freeform 30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09" name="Group 309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310" name="Freeform 3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1" name="Group 311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312" name="Freeform 3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3" name="Group 313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314" name="Freeform 31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5" name="Group 315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316" name="Freeform 3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7" name="Group 317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318" name="Freeform 31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19" name="Group 319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320" name="Freeform 32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321" name="AutoShape 321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22" name="Group 322"/>
            <p:cNvGrpSpPr/>
            <p:nvPr/>
          </p:nvGrpSpPr>
          <p:grpSpPr>
            <a:xfrm>
              <a:off x="756000" y="4188622"/>
              <a:ext cx="9127251" cy="159768"/>
              <a:chOff x="0" y="0"/>
              <a:chExt cx="12169668" cy="213024"/>
            </a:xfrm>
          </p:grpSpPr>
          <p:grpSp>
            <p:nvGrpSpPr>
              <p:cNvPr id="323" name="Group 323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324" name="Freeform 32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25" name="Group 325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326" name="Freeform 3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27" name="Group 327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328" name="Freeform 32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29" name="Group 329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330" name="Freeform 33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1" name="Group 331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332" name="Freeform 33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3" name="Group 333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334" name="Freeform 3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5" name="Group 335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336" name="Freeform 33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7" name="Group 337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338" name="Freeform 3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39" name="Group 339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340" name="Freeform 34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41" name="Group 341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342" name="Freeform 34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43" name="Group 343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344" name="Freeform 34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45" name="Group 345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346" name="Freeform 34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47" name="Group 347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348" name="Freeform 34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49" name="Group 349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350" name="Freeform 35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1" name="Group 351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352" name="Freeform 35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3" name="Group 353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354" name="Freeform 35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5" name="Group 355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356" name="Freeform 35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7" name="Group 357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358" name="Freeform 35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59" name="Group 359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360" name="Freeform 36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61" name="Group 361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362" name="Freeform 36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63" name="Group 363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364" name="Freeform 36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65" name="Group 365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366" name="Freeform 36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67" name="Group 367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368" name="Freeform 36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69" name="Group 369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370" name="Freeform 37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1" name="Group 371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372" name="Freeform 37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3" name="Group 373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374" name="Freeform 37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5" name="Group 375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376" name="Freeform 37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7" name="Group 377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378" name="Freeform 37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79" name="Group 379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380" name="Freeform 38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81" name="Group 381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382" name="Freeform 38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83" name="Group 383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384" name="Freeform 38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385" name="AutoShape 385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386" name="Group 386"/>
            <p:cNvGrpSpPr/>
            <p:nvPr/>
          </p:nvGrpSpPr>
          <p:grpSpPr>
            <a:xfrm>
              <a:off x="756000" y="4781859"/>
              <a:ext cx="9127251" cy="159768"/>
              <a:chOff x="0" y="0"/>
              <a:chExt cx="12169668" cy="213024"/>
            </a:xfrm>
          </p:grpSpPr>
          <p:grpSp>
            <p:nvGrpSpPr>
              <p:cNvPr id="387" name="Group 387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388" name="Freeform 38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89" name="Group 389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390" name="Freeform 39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1" name="Group 391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392" name="Freeform 39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3" name="Group 393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394" name="Freeform 39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5" name="Group 395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396" name="Freeform 39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7" name="Group 397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398" name="Freeform 39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399" name="Group 399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400" name="Freeform 40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01" name="Group 401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402" name="Freeform 40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03" name="Group 403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404" name="Freeform 40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05" name="Group 405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406" name="Freeform 40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07" name="Group 407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408" name="Freeform 40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09" name="Group 409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410" name="Freeform 4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1" name="Group 411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412" name="Freeform 4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3" name="Group 413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414" name="Freeform 41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5" name="Group 415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416" name="Freeform 41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7" name="Group 417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418" name="Freeform 41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19" name="Group 419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420" name="Freeform 42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21" name="Group 421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422" name="Freeform 42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23" name="Group 423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424" name="Freeform 42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25" name="Group 425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426" name="Freeform 4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27" name="Group 427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428" name="Freeform 42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29" name="Group 429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430" name="Freeform 43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1" name="Group 431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432" name="Freeform 43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3" name="Group 433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434" name="Freeform 4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5" name="Group 435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436" name="Freeform 43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7" name="Group 437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438" name="Freeform 4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39" name="Group 439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440" name="Freeform 44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41" name="Group 441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442" name="Freeform 44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43" name="Group 443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444" name="Freeform 44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45" name="Group 445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446" name="Freeform 44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47" name="Group 447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448" name="Freeform 44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449" name="AutoShape 449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450" name="Group 450"/>
            <p:cNvGrpSpPr/>
            <p:nvPr/>
          </p:nvGrpSpPr>
          <p:grpSpPr>
            <a:xfrm>
              <a:off x="756000" y="3002149"/>
              <a:ext cx="9127251" cy="159768"/>
              <a:chOff x="0" y="0"/>
              <a:chExt cx="12169668" cy="213024"/>
            </a:xfrm>
          </p:grpSpPr>
          <p:grpSp>
            <p:nvGrpSpPr>
              <p:cNvPr id="451" name="Group 451"/>
              <p:cNvGrpSpPr/>
              <p:nvPr/>
            </p:nvGrpSpPr>
            <p:grpSpPr>
              <a:xfrm>
                <a:off x="4178550" y="0"/>
                <a:ext cx="213024" cy="213024"/>
                <a:chOff x="0" y="0"/>
                <a:chExt cx="1913890" cy="1913890"/>
              </a:xfrm>
            </p:grpSpPr>
            <p:sp>
              <p:nvSpPr>
                <p:cNvPr id="452" name="Freeform 45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53" name="Group 453"/>
              <p:cNvGrpSpPr/>
              <p:nvPr/>
            </p:nvGrpSpPr>
            <p:grpSpPr>
              <a:xfrm>
                <a:off x="6768853" y="0"/>
                <a:ext cx="213024" cy="213024"/>
                <a:chOff x="0" y="0"/>
                <a:chExt cx="1913890" cy="1913890"/>
              </a:xfrm>
            </p:grpSpPr>
            <p:sp>
              <p:nvSpPr>
                <p:cNvPr id="454" name="Freeform 45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55" name="Group 455"/>
              <p:cNvGrpSpPr/>
              <p:nvPr/>
            </p:nvGrpSpPr>
            <p:grpSpPr>
              <a:xfrm>
                <a:off x="9620180" y="0"/>
                <a:ext cx="213024" cy="213024"/>
                <a:chOff x="0" y="0"/>
                <a:chExt cx="1913890" cy="1913890"/>
              </a:xfrm>
            </p:grpSpPr>
            <p:sp>
              <p:nvSpPr>
                <p:cNvPr id="456" name="Freeform 45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57" name="Group 457"/>
              <p:cNvGrpSpPr/>
              <p:nvPr/>
            </p:nvGrpSpPr>
            <p:grpSpPr>
              <a:xfrm>
                <a:off x="5209894" y="0"/>
                <a:ext cx="213024" cy="213024"/>
                <a:chOff x="0" y="0"/>
                <a:chExt cx="1913890" cy="1913890"/>
              </a:xfrm>
            </p:grpSpPr>
            <p:sp>
              <p:nvSpPr>
                <p:cNvPr id="458" name="Freeform 45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59" name="Group 459"/>
              <p:cNvGrpSpPr/>
              <p:nvPr/>
            </p:nvGrpSpPr>
            <p:grpSpPr>
              <a:xfrm>
                <a:off x="7800197" y="0"/>
                <a:ext cx="213024" cy="213024"/>
                <a:chOff x="0" y="0"/>
                <a:chExt cx="1913890" cy="1913890"/>
              </a:xfrm>
            </p:grpSpPr>
            <p:sp>
              <p:nvSpPr>
                <p:cNvPr id="460" name="Freeform 46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61" name="Group 461"/>
              <p:cNvGrpSpPr/>
              <p:nvPr/>
            </p:nvGrpSpPr>
            <p:grpSpPr>
              <a:xfrm>
                <a:off x="10651524" y="0"/>
                <a:ext cx="213024" cy="213024"/>
                <a:chOff x="0" y="0"/>
                <a:chExt cx="1913890" cy="1913890"/>
              </a:xfrm>
            </p:grpSpPr>
            <p:sp>
              <p:nvSpPr>
                <p:cNvPr id="462" name="Freeform 46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63" name="Group 463"/>
              <p:cNvGrpSpPr/>
              <p:nvPr/>
            </p:nvGrpSpPr>
            <p:grpSpPr>
              <a:xfrm>
                <a:off x="4439574" y="0"/>
                <a:ext cx="213024" cy="213024"/>
                <a:chOff x="0" y="0"/>
                <a:chExt cx="1913890" cy="1913890"/>
              </a:xfrm>
            </p:grpSpPr>
            <p:sp>
              <p:nvSpPr>
                <p:cNvPr id="464" name="Freeform 46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65" name="Group 465"/>
              <p:cNvGrpSpPr/>
              <p:nvPr/>
            </p:nvGrpSpPr>
            <p:grpSpPr>
              <a:xfrm>
                <a:off x="7029877" y="0"/>
                <a:ext cx="213024" cy="213024"/>
                <a:chOff x="0" y="0"/>
                <a:chExt cx="1913890" cy="1913890"/>
              </a:xfrm>
            </p:grpSpPr>
            <p:sp>
              <p:nvSpPr>
                <p:cNvPr id="466" name="Freeform 46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67" name="Group 467"/>
              <p:cNvGrpSpPr/>
              <p:nvPr/>
            </p:nvGrpSpPr>
            <p:grpSpPr>
              <a:xfrm>
                <a:off x="9881204" y="0"/>
                <a:ext cx="213024" cy="213024"/>
                <a:chOff x="0" y="0"/>
                <a:chExt cx="1913890" cy="1913890"/>
              </a:xfrm>
            </p:grpSpPr>
            <p:sp>
              <p:nvSpPr>
                <p:cNvPr id="468" name="Freeform 46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69" name="Group 469"/>
              <p:cNvGrpSpPr/>
              <p:nvPr/>
            </p:nvGrpSpPr>
            <p:grpSpPr>
              <a:xfrm>
                <a:off x="5470918" y="0"/>
                <a:ext cx="213024" cy="213024"/>
                <a:chOff x="0" y="0"/>
                <a:chExt cx="1913890" cy="1913890"/>
              </a:xfrm>
            </p:grpSpPr>
            <p:sp>
              <p:nvSpPr>
                <p:cNvPr id="470" name="Freeform 47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1" name="Group 471"/>
              <p:cNvGrpSpPr/>
              <p:nvPr/>
            </p:nvGrpSpPr>
            <p:grpSpPr>
              <a:xfrm>
                <a:off x="8061221" y="0"/>
                <a:ext cx="213024" cy="213024"/>
                <a:chOff x="0" y="0"/>
                <a:chExt cx="1913890" cy="1913890"/>
              </a:xfrm>
            </p:grpSpPr>
            <p:sp>
              <p:nvSpPr>
                <p:cNvPr id="472" name="Freeform 47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3" name="Group 473"/>
              <p:cNvGrpSpPr/>
              <p:nvPr/>
            </p:nvGrpSpPr>
            <p:grpSpPr>
              <a:xfrm>
                <a:off x="10912548" y="0"/>
                <a:ext cx="213024" cy="213024"/>
                <a:chOff x="0" y="0"/>
                <a:chExt cx="1913890" cy="1913890"/>
              </a:xfrm>
            </p:grpSpPr>
            <p:sp>
              <p:nvSpPr>
                <p:cNvPr id="474" name="Freeform 47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5" name="Group 475"/>
              <p:cNvGrpSpPr/>
              <p:nvPr/>
            </p:nvGrpSpPr>
            <p:grpSpPr>
              <a:xfrm>
                <a:off x="4700598" y="0"/>
                <a:ext cx="213024" cy="213024"/>
                <a:chOff x="0" y="0"/>
                <a:chExt cx="1913890" cy="1913890"/>
              </a:xfrm>
            </p:grpSpPr>
            <p:sp>
              <p:nvSpPr>
                <p:cNvPr id="476" name="Freeform 47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7" name="Group 477"/>
              <p:cNvGrpSpPr/>
              <p:nvPr/>
            </p:nvGrpSpPr>
            <p:grpSpPr>
              <a:xfrm>
                <a:off x="7290901" y="0"/>
                <a:ext cx="213024" cy="213024"/>
                <a:chOff x="0" y="0"/>
                <a:chExt cx="1913890" cy="1913890"/>
              </a:xfrm>
            </p:grpSpPr>
            <p:sp>
              <p:nvSpPr>
                <p:cNvPr id="478" name="Freeform 47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79" name="Group 479"/>
              <p:cNvGrpSpPr/>
              <p:nvPr/>
            </p:nvGrpSpPr>
            <p:grpSpPr>
              <a:xfrm>
                <a:off x="10142228" y="0"/>
                <a:ext cx="213024" cy="213024"/>
                <a:chOff x="0" y="0"/>
                <a:chExt cx="1913890" cy="1913890"/>
              </a:xfrm>
            </p:grpSpPr>
            <p:sp>
              <p:nvSpPr>
                <p:cNvPr id="480" name="Freeform 48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81" name="Group 481"/>
              <p:cNvGrpSpPr/>
              <p:nvPr/>
            </p:nvGrpSpPr>
            <p:grpSpPr>
              <a:xfrm>
                <a:off x="5731942" y="0"/>
                <a:ext cx="213024" cy="213024"/>
                <a:chOff x="0" y="0"/>
                <a:chExt cx="1913890" cy="1913890"/>
              </a:xfrm>
            </p:grpSpPr>
            <p:sp>
              <p:nvSpPr>
                <p:cNvPr id="482" name="Freeform 48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83" name="Group 483"/>
              <p:cNvGrpSpPr/>
              <p:nvPr/>
            </p:nvGrpSpPr>
            <p:grpSpPr>
              <a:xfrm>
                <a:off x="8322245" y="0"/>
                <a:ext cx="213024" cy="213024"/>
                <a:chOff x="0" y="0"/>
                <a:chExt cx="1913890" cy="1913890"/>
              </a:xfrm>
            </p:grpSpPr>
            <p:sp>
              <p:nvSpPr>
                <p:cNvPr id="484" name="Freeform 48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85" name="Group 485"/>
              <p:cNvGrpSpPr/>
              <p:nvPr/>
            </p:nvGrpSpPr>
            <p:grpSpPr>
              <a:xfrm>
                <a:off x="11173572" y="0"/>
                <a:ext cx="213024" cy="213024"/>
                <a:chOff x="0" y="0"/>
                <a:chExt cx="1913890" cy="1913890"/>
              </a:xfrm>
            </p:grpSpPr>
            <p:sp>
              <p:nvSpPr>
                <p:cNvPr id="486" name="Freeform 48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87" name="Group 487"/>
              <p:cNvGrpSpPr/>
              <p:nvPr/>
            </p:nvGrpSpPr>
            <p:grpSpPr>
              <a:xfrm>
                <a:off x="6253990" y="0"/>
                <a:ext cx="213024" cy="213024"/>
                <a:chOff x="0" y="0"/>
                <a:chExt cx="1913890" cy="1913890"/>
              </a:xfrm>
            </p:grpSpPr>
            <p:sp>
              <p:nvSpPr>
                <p:cNvPr id="488" name="Freeform 48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89" name="Group 489"/>
              <p:cNvGrpSpPr/>
              <p:nvPr/>
            </p:nvGrpSpPr>
            <p:grpSpPr>
              <a:xfrm>
                <a:off x="8844293" y="0"/>
                <a:ext cx="213024" cy="213024"/>
                <a:chOff x="0" y="0"/>
                <a:chExt cx="1913890" cy="1913890"/>
              </a:xfrm>
            </p:grpSpPr>
            <p:sp>
              <p:nvSpPr>
                <p:cNvPr id="490" name="Freeform 49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1" name="Group 491"/>
              <p:cNvGrpSpPr/>
              <p:nvPr/>
            </p:nvGrpSpPr>
            <p:grpSpPr>
              <a:xfrm>
                <a:off x="11695620" y="0"/>
                <a:ext cx="213024" cy="213024"/>
                <a:chOff x="0" y="0"/>
                <a:chExt cx="1913890" cy="1913890"/>
              </a:xfrm>
            </p:grpSpPr>
            <p:sp>
              <p:nvSpPr>
                <p:cNvPr id="492" name="Freeform 49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3" name="Group 493"/>
              <p:cNvGrpSpPr/>
              <p:nvPr/>
            </p:nvGrpSpPr>
            <p:grpSpPr>
              <a:xfrm>
                <a:off x="4961622" y="0"/>
                <a:ext cx="213024" cy="213024"/>
                <a:chOff x="0" y="0"/>
                <a:chExt cx="1913890" cy="1913890"/>
              </a:xfrm>
            </p:grpSpPr>
            <p:sp>
              <p:nvSpPr>
                <p:cNvPr id="494" name="Freeform 49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5" name="Group 495"/>
              <p:cNvGrpSpPr/>
              <p:nvPr/>
            </p:nvGrpSpPr>
            <p:grpSpPr>
              <a:xfrm>
                <a:off x="7551925" y="0"/>
                <a:ext cx="213024" cy="213024"/>
                <a:chOff x="0" y="0"/>
                <a:chExt cx="1913890" cy="1913890"/>
              </a:xfrm>
            </p:grpSpPr>
            <p:sp>
              <p:nvSpPr>
                <p:cNvPr id="496" name="Freeform 49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7" name="Group 497"/>
              <p:cNvGrpSpPr/>
              <p:nvPr/>
            </p:nvGrpSpPr>
            <p:grpSpPr>
              <a:xfrm>
                <a:off x="10403252" y="0"/>
                <a:ext cx="213024" cy="213024"/>
                <a:chOff x="0" y="0"/>
                <a:chExt cx="1913890" cy="1913890"/>
              </a:xfrm>
            </p:grpSpPr>
            <p:sp>
              <p:nvSpPr>
                <p:cNvPr id="498" name="Freeform 49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499" name="Group 499"/>
              <p:cNvGrpSpPr/>
              <p:nvPr/>
            </p:nvGrpSpPr>
            <p:grpSpPr>
              <a:xfrm>
                <a:off x="5992966" y="0"/>
                <a:ext cx="213024" cy="213024"/>
                <a:chOff x="0" y="0"/>
                <a:chExt cx="1913890" cy="1913890"/>
              </a:xfrm>
            </p:grpSpPr>
            <p:sp>
              <p:nvSpPr>
                <p:cNvPr id="500" name="Freeform 50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01" name="Group 501"/>
              <p:cNvGrpSpPr/>
              <p:nvPr/>
            </p:nvGrpSpPr>
            <p:grpSpPr>
              <a:xfrm>
                <a:off x="8583269" y="0"/>
                <a:ext cx="213024" cy="213024"/>
                <a:chOff x="0" y="0"/>
                <a:chExt cx="1913890" cy="1913890"/>
              </a:xfrm>
            </p:grpSpPr>
            <p:sp>
              <p:nvSpPr>
                <p:cNvPr id="502" name="Freeform 50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03" name="Group 503"/>
              <p:cNvGrpSpPr/>
              <p:nvPr/>
            </p:nvGrpSpPr>
            <p:grpSpPr>
              <a:xfrm>
                <a:off x="11434596" y="0"/>
                <a:ext cx="213024" cy="213024"/>
                <a:chOff x="0" y="0"/>
                <a:chExt cx="1913890" cy="1913890"/>
              </a:xfrm>
            </p:grpSpPr>
            <p:sp>
              <p:nvSpPr>
                <p:cNvPr id="504" name="Freeform 50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05" name="Group 505"/>
              <p:cNvGrpSpPr/>
              <p:nvPr/>
            </p:nvGrpSpPr>
            <p:grpSpPr>
              <a:xfrm>
                <a:off x="6515014" y="0"/>
                <a:ext cx="213024" cy="213024"/>
                <a:chOff x="0" y="0"/>
                <a:chExt cx="1913890" cy="1913890"/>
              </a:xfrm>
            </p:grpSpPr>
            <p:sp>
              <p:nvSpPr>
                <p:cNvPr id="506" name="Freeform 50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07" name="Group 507"/>
              <p:cNvGrpSpPr/>
              <p:nvPr/>
            </p:nvGrpSpPr>
            <p:grpSpPr>
              <a:xfrm>
                <a:off x="9366341" y="0"/>
                <a:ext cx="213024" cy="213024"/>
                <a:chOff x="0" y="0"/>
                <a:chExt cx="1913890" cy="1913890"/>
              </a:xfrm>
            </p:grpSpPr>
            <p:sp>
              <p:nvSpPr>
                <p:cNvPr id="508" name="Freeform 50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09" name="Group 509"/>
              <p:cNvGrpSpPr/>
              <p:nvPr/>
            </p:nvGrpSpPr>
            <p:grpSpPr>
              <a:xfrm>
                <a:off x="9105317" y="0"/>
                <a:ext cx="213024" cy="213024"/>
                <a:chOff x="0" y="0"/>
                <a:chExt cx="1913890" cy="1913890"/>
              </a:xfrm>
            </p:grpSpPr>
            <p:sp>
              <p:nvSpPr>
                <p:cNvPr id="510" name="Freeform 5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grpSp>
            <p:nvGrpSpPr>
              <p:cNvPr id="511" name="Group 511"/>
              <p:cNvGrpSpPr/>
              <p:nvPr/>
            </p:nvGrpSpPr>
            <p:grpSpPr>
              <a:xfrm>
                <a:off x="11956644" y="0"/>
                <a:ext cx="213024" cy="213024"/>
                <a:chOff x="0" y="0"/>
                <a:chExt cx="1913890" cy="1913890"/>
              </a:xfrm>
            </p:grpSpPr>
            <p:sp>
              <p:nvSpPr>
                <p:cNvPr id="512" name="Freeform 512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0" y="1913890"/>
                      </a:lnTo>
                      <a:lnTo>
                        <a:pt x="1913890" y="1913890"/>
                      </a:lnTo>
                      <a:lnTo>
                        <a:pt x="1913890" y="0"/>
                      </a:lnTo>
                      <a:lnTo>
                        <a:pt x="0" y="0"/>
                      </a:lnTo>
                      <a:close/>
                      <a:moveTo>
                        <a:pt x="1852930" y="1852930"/>
                      </a:moveTo>
                      <a:lnTo>
                        <a:pt x="59690" y="1852930"/>
                      </a:lnTo>
                      <a:lnTo>
                        <a:pt x="59690" y="59690"/>
                      </a:lnTo>
                      <a:lnTo>
                        <a:pt x="1852930" y="59690"/>
                      </a:lnTo>
                      <a:lnTo>
                        <a:pt x="1852930" y="185293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</p:grpSp>
          <p:sp>
            <p:nvSpPr>
              <p:cNvPr id="513" name="AutoShape 513"/>
              <p:cNvSpPr/>
              <p:nvPr/>
            </p:nvSpPr>
            <p:spPr>
              <a:xfrm>
                <a:off x="0" y="200324"/>
                <a:ext cx="4013513" cy="0"/>
              </a:xfrm>
              <a:prstGeom prst="line">
                <a:avLst/>
              </a:prstGeom>
              <a:ln w="12700" cap="rnd">
                <a:solidFill>
                  <a:srgbClr val="545454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514" name="Freeform 514"/>
            <p:cNvSpPr/>
            <p:nvPr/>
          </p:nvSpPr>
          <p:spPr>
            <a:xfrm>
              <a:off x="4956093" y="7118475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5" name="Freeform 515"/>
            <p:cNvSpPr/>
            <p:nvPr/>
          </p:nvSpPr>
          <p:spPr>
            <a:xfrm>
              <a:off x="9250834" y="626442"/>
              <a:ext cx="685166" cy="680884"/>
            </a:xfrm>
            <a:custGeom>
              <a:avLst/>
              <a:gdLst/>
              <a:ahLst/>
              <a:cxnLst/>
              <a:rect l="l" t="t" r="r" b="b"/>
              <a:pathLst>
                <a:path w="685166" h="680884">
                  <a:moveTo>
                    <a:pt x="0" y="0"/>
                  </a:moveTo>
                  <a:lnTo>
                    <a:pt x="685166" y="0"/>
                  </a:lnTo>
                  <a:lnTo>
                    <a:pt x="685166" y="680883"/>
                  </a:lnTo>
                  <a:lnTo>
                    <a:pt x="0" y="680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16" name="Group 516"/>
            <p:cNvGrpSpPr/>
            <p:nvPr/>
          </p:nvGrpSpPr>
          <p:grpSpPr>
            <a:xfrm>
              <a:off x="756000" y="1782086"/>
              <a:ext cx="9123075" cy="201530"/>
              <a:chOff x="0" y="-19049"/>
              <a:chExt cx="12164100" cy="268707"/>
            </a:xfrm>
          </p:grpSpPr>
          <p:sp>
            <p:nvSpPr>
              <p:cNvPr id="517" name="TextBox 517"/>
              <p:cNvSpPr txBox="1"/>
              <p:nvPr/>
            </p:nvSpPr>
            <p:spPr>
              <a:xfrm>
                <a:off x="0" y="-19049"/>
                <a:ext cx="4178551" cy="268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423">
                    <a:solidFill>
                      <a:srgbClr val="000000"/>
                    </a:solidFill>
                    <a:latin typeface="Montserrat" pitchFamily="2" charset="0"/>
                  </a:rPr>
                  <a:t>BEHAVIOR</a:t>
                </a:r>
              </a:p>
            </p:txBody>
          </p:sp>
          <p:sp>
            <p:nvSpPr>
              <p:cNvPr id="518" name="TextBox 518"/>
              <p:cNvSpPr txBox="1"/>
              <p:nvPr/>
            </p:nvSpPr>
            <p:spPr>
              <a:xfrm>
                <a:off x="4178551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</a:t>
                </a:r>
              </a:p>
            </p:txBody>
          </p:sp>
          <p:sp>
            <p:nvSpPr>
              <p:cNvPr id="519" name="TextBox 519"/>
              <p:cNvSpPr txBox="1"/>
              <p:nvPr/>
            </p:nvSpPr>
            <p:spPr>
              <a:xfrm>
                <a:off x="832224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17</a:t>
                </a:r>
              </a:p>
            </p:txBody>
          </p:sp>
          <p:sp>
            <p:nvSpPr>
              <p:cNvPr id="520" name="TextBox 520"/>
              <p:cNvSpPr txBox="1"/>
              <p:nvPr/>
            </p:nvSpPr>
            <p:spPr>
              <a:xfrm>
                <a:off x="6253991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9</a:t>
                </a:r>
              </a:p>
            </p:txBody>
          </p:sp>
          <p:sp>
            <p:nvSpPr>
              <p:cNvPr id="521" name="TextBox 521"/>
              <p:cNvSpPr txBox="1"/>
              <p:nvPr/>
            </p:nvSpPr>
            <p:spPr>
              <a:xfrm>
                <a:off x="1039768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25</a:t>
                </a:r>
              </a:p>
            </p:txBody>
          </p:sp>
          <p:sp>
            <p:nvSpPr>
              <p:cNvPr id="522" name="TextBox 522"/>
              <p:cNvSpPr txBox="1"/>
              <p:nvPr/>
            </p:nvSpPr>
            <p:spPr>
              <a:xfrm>
                <a:off x="520989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5</a:t>
                </a:r>
              </a:p>
            </p:txBody>
          </p:sp>
          <p:sp>
            <p:nvSpPr>
              <p:cNvPr id="523" name="TextBox 523"/>
              <p:cNvSpPr txBox="1"/>
              <p:nvPr/>
            </p:nvSpPr>
            <p:spPr>
              <a:xfrm>
                <a:off x="935358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21</a:t>
                </a:r>
              </a:p>
            </p:txBody>
          </p:sp>
          <p:sp>
            <p:nvSpPr>
              <p:cNvPr id="524" name="TextBox 524"/>
              <p:cNvSpPr txBox="1"/>
              <p:nvPr/>
            </p:nvSpPr>
            <p:spPr>
              <a:xfrm>
                <a:off x="728533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13</a:t>
                </a:r>
              </a:p>
            </p:txBody>
          </p:sp>
          <p:sp>
            <p:nvSpPr>
              <p:cNvPr id="525" name="TextBox 525"/>
              <p:cNvSpPr txBox="1"/>
              <p:nvPr/>
            </p:nvSpPr>
            <p:spPr>
              <a:xfrm>
                <a:off x="11429028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29</a:t>
                </a:r>
              </a:p>
            </p:txBody>
          </p:sp>
          <p:sp>
            <p:nvSpPr>
              <p:cNvPr id="526" name="TextBox 526"/>
              <p:cNvSpPr txBox="1"/>
              <p:nvPr/>
            </p:nvSpPr>
            <p:spPr>
              <a:xfrm>
                <a:off x="470059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3</a:t>
                </a:r>
              </a:p>
            </p:txBody>
          </p:sp>
          <p:sp>
            <p:nvSpPr>
              <p:cNvPr id="527" name="TextBox 527"/>
              <p:cNvSpPr txBox="1"/>
              <p:nvPr/>
            </p:nvSpPr>
            <p:spPr>
              <a:xfrm>
                <a:off x="8844293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19</a:t>
                </a:r>
              </a:p>
            </p:txBody>
          </p:sp>
          <p:sp>
            <p:nvSpPr>
              <p:cNvPr id="528" name="TextBox 528"/>
              <p:cNvSpPr txBox="1"/>
              <p:nvPr/>
            </p:nvSpPr>
            <p:spPr>
              <a:xfrm>
                <a:off x="677603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11</a:t>
                </a:r>
              </a:p>
            </p:txBody>
          </p:sp>
          <p:sp>
            <p:nvSpPr>
              <p:cNvPr id="529" name="TextBox 529"/>
              <p:cNvSpPr txBox="1"/>
              <p:nvPr/>
            </p:nvSpPr>
            <p:spPr>
              <a:xfrm>
                <a:off x="10919733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27</a:t>
                </a:r>
              </a:p>
            </p:txBody>
          </p:sp>
          <p:sp>
            <p:nvSpPr>
              <p:cNvPr id="530" name="TextBox 530"/>
              <p:cNvSpPr txBox="1"/>
              <p:nvPr/>
            </p:nvSpPr>
            <p:spPr>
              <a:xfrm>
                <a:off x="5731943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7</a:t>
                </a:r>
              </a:p>
            </p:txBody>
          </p:sp>
          <p:sp>
            <p:nvSpPr>
              <p:cNvPr id="531" name="TextBox 531"/>
              <p:cNvSpPr txBox="1"/>
              <p:nvPr/>
            </p:nvSpPr>
            <p:spPr>
              <a:xfrm>
                <a:off x="9875637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23</a:t>
                </a:r>
              </a:p>
            </p:txBody>
          </p:sp>
          <p:sp>
            <p:nvSpPr>
              <p:cNvPr id="532" name="TextBox 532"/>
              <p:cNvSpPr txBox="1"/>
              <p:nvPr/>
            </p:nvSpPr>
            <p:spPr>
              <a:xfrm>
                <a:off x="7807381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15</a:t>
                </a:r>
              </a:p>
            </p:txBody>
          </p:sp>
          <p:sp>
            <p:nvSpPr>
              <p:cNvPr id="533" name="TextBox 533"/>
              <p:cNvSpPr txBox="1"/>
              <p:nvPr/>
            </p:nvSpPr>
            <p:spPr>
              <a:xfrm>
                <a:off x="11951076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31</a:t>
                </a:r>
              </a:p>
            </p:txBody>
          </p:sp>
          <p:sp>
            <p:nvSpPr>
              <p:cNvPr id="534" name="TextBox 534"/>
              <p:cNvSpPr txBox="1"/>
              <p:nvPr/>
            </p:nvSpPr>
            <p:spPr>
              <a:xfrm>
                <a:off x="4494195" y="2963"/>
                <a:ext cx="103783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</a:t>
                </a:r>
              </a:p>
            </p:txBody>
          </p:sp>
          <p:sp>
            <p:nvSpPr>
              <p:cNvPr id="535" name="TextBox 535"/>
              <p:cNvSpPr txBox="1"/>
              <p:nvPr/>
            </p:nvSpPr>
            <p:spPr>
              <a:xfrm>
                <a:off x="858326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18</a:t>
                </a:r>
              </a:p>
            </p:txBody>
          </p:sp>
          <p:sp>
            <p:nvSpPr>
              <p:cNvPr id="536" name="TextBox 536"/>
              <p:cNvSpPr txBox="1"/>
              <p:nvPr/>
            </p:nvSpPr>
            <p:spPr>
              <a:xfrm>
                <a:off x="651501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10</a:t>
                </a:r>
              </a:p>
            </p:txBody>
          </p:sp>
          <p:sp>
            <p:nvSpPr>
              <p:cNvPr id="537" name="TextBox 537"/>
              <p:cNvSpPr txBox="1"/>
              <p:nvPr/>
            </p:nvSpPr>
            <p:spPr>
              <a:xfrm>
                <a:off x="1065870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26</a:t>
                </a:r>
              </a:p>
            </p:txBody>
          </p:sp>
          <p:sp>
            <p:nvSpPr>
              <p:cNvPr id="538" name="TextBox 538"/>
              <p:cNvSpPr txBox="1"/>
              <p:nvPr/>
            </p:nvSpPr>
            <p:spPr>
              <a:xfrm>
                <a:off x="5470919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6</a:t>
                </a:r>
              </a:p>
            </p:txBody>
          </p:sp>
          <p:sp>
            <p:nvSpPr>
              <p:cNvPr id="539" name="TextBox 539"/>
              <p:cNvSpPr txBox="1"/>
              <p:nvPr/>
            </p:nvSpPr>
            <p:spPr>
              <a:xfrm>
                <a:off x="9614613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22</a:t>
                </a:r>
              </a:p>
            </p:txBody>
          </p:sp>
          <p:sp>
            <p:nvSpPr>
              <p:cNvPr id="540" name="TextBox 540"/>
              <p:cNvSpPr txBox="1"/>
              <p:nvPr/>
            </p:nvSpPr>
            <p:spPr>
              <a:xfrm>
                <a:off x="7546357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14</a:t>
                </a:r>
              </a:p>
            </p:txBody>
          </p:sp>
          <p:sp>
            <p:nvSpPr>
              <p:cNvPr id="541" name="TextBox 541"/>
              <p:cNvSpPr txBox="1"/>
              <p:nvPr/>
            </p:nvSpPr>
            <p:spPr>
              <a:xfrm>
                <a:off x="11690052" y="2963"/>
                <a:ext cx="216447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30</a:t>
                </a:r>
              </a:p>
            </p:txBody>
          </p:sp>
          <p:sp>
            <p:nvSpPr>
              <p:cNvPr id="542" name="TextBox 542"/>
              <p:cNvSpPr txBox="1"/>
              <p:nvPr/>
            </p:nvSpPr>
            <p:spPr>
              <a:xfrm>
                <a:off x="5015697" y="2963"/>
                <a:ext cx="104875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4</a:t>
                </a:r>
              </a:p>
            </p:txBody>
          </p:sp>
          <p:sp>
            <p:nvSpPr>
              <p:cNvPr id="543" name="TextBox 543"/>
              <p:cNvSpPr txBox="1"/>
              <p:nvPr/>
            </p:nvSpPr>
            <p:spPr>
              <a:xfrm>
                <a:off x="9070069" y="50588"/>
                <a:ext cx="283520" cy="1636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8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20</a:t>
                </a:r>
              </a:p>
            </p:txBody>
          </p:sp>
          <p:sp>
            <p:nvSpPr>
              <p:cNvPr id="544" name="TextBox 544"/>
              <p:cNvSpPr txBox="1"/>
              <p:nvPr/>
            </p:nvSpPr>
            <p:spPr>
              <a:xfrm>
                <a:off x="7037063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12</a:t>
                </a:r>
              </a:p>
            </p:txBody>
          </p:sp>
          <p:sp>
            <p:nvSpPr>
              <p:cNvPr id="545" name="TextBox 545"/>
              <p:cNvSpPr txBox="1"/>
              <p:nvPr/>
            </p:nvSpPr>
            <p:spPr>
              <a:xfrm>
                <a:off x="11180757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28</a:t>
                </a:r>
              </a:p>
            </p:txBody>
          </p:sp>
          <p:sp>
            <p:nvSpPr>
              <p:cNvPr id="546" name="TextBox 546"/>
              <p:cNvSpPr txBox="1"/>
              <p:nvPr/>
            </p:nvSpPr>
            <p:spPr>
              <a:xfrm>
                <a:off x="5992967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8</a:t>
                </a:r>
              </a:p>
            </p:txBody>
          </p:sp>
          <p:sp>
            <p:nvSpPr>
              <p:cNvPr id="547" name="TextBox 547"/>
              <p:cNvSpPr txBox="1"/>
              <p:nvPr/>
            </p:nvSpPr>
            <p:spPr>
              <a:xfrm>
                <a:off x="10136661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24</a:t>
                </a:r>
              </a:p>
            </p:txBody>
          </p:sp>
          <p:sp>
            <p:nvSpPr>
              <p:cNvPr id="548" name="TextBox 548"/>
              <p:cNvSpPr txBox="1"/>
              <p:nvPr/>
            </p:nvSpPr>
            <p:spPr>
              <a:xfrm>
                <a:off x="8068405" y="2963"/>
                <a:ext cx="213024" cy="2216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</a:pPr>
                <a:r>
                  <a:rPr lang="en-US" sz="999">
                    <a:solidFill>
                      <a:srgbClr val="000000"/>
                    </a:solidFill>
                    <a:latin typeface="Montserrat" pitchFamily="2" charset="0"/>
                  </a:rPr>
                  <a:t>16</a:t>
                </a:r>
              </a:p>
            </p:txBody>
          </p:sp>
        </p:grpSp>
        <p:sp>
          <p:nvSpPr>
            <p:cNvPr id="549" name="TextBox 549"/>
            <p:cNvSpPr txBox="1"/>
            <p:nvPr/>
          </p:nvSpPr>
          <p:spPr>
            <a:xfrm>
              <a:off x="740136" y="708375"/>
              <a:ext cx="9195864" cy="469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63"/>
                </a:lnSpc>
                <a:spcBef>
                  <a:spcPct val="0"/>
                </a:spcBef>
              </a:pPr>
              <a:r>
                <a:rPr lang="en-US" sz="2799" spc="139" dirty="0">
                  <a:solidFill>
                    <a:srgbClr val="000000"/>
                  </a:solidFill>
                  <a:latin typeface="Montserrat" pitchFamily="2" charset="0"/>
                </a:rPr>
                <a:t>MONTHLY BEHAVIOR CHART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2</cp:revision>
  <dcterms:created xsi:type="dcterms:W3CDTF">2006-08-16T00:00:00Z</dcterms:created>
  <dcterms:modified xsi:type="dcterms:W3CDTF">2023-07-18T15:28:46Z</dcterms:modified>
  <dc:identifier>DAFoY3TTT5c</dc:identifier>
</cp:coreProperties>
</file>