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9906000" cy="6858000" type="A4"/>
  <p:notesSz cx="6858000" cy="9144000"/>
  <p:embeddedFontLst>
    <p:embeddedFont>
      <p:font typeface="Open Sans Semibold" panose="020B0706030804020204" pitchFamily="34" charset="0"/>
      <p:bold r:id="rId3"/>
      <p:boldItalic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Open Sans Light" panose="020B030603050402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83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6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6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422559" y="1276668"/>
            <a:ext cx="9059117" cy="188916"/>
          </a:xfrm>
          <a:prstGeom prst="rect">
            <a:avLst/>
          </a:prstGeom>
          <a:solidFill>
            <a:srgbClr val="7ACCC8"/>
          </a:solidFill>
          <a:ln>
            <a:solidFill>
              <a:srgbClr val="7A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1" name="Text Box 2"/>
          <p:cNvSpPr txBox="1">
            <a:spLocks noChangeArrowheads="1"/>
          </p:cNvSpPr>
          <p:nvPr/>
        </p:nvSpPr>
        <p:spPr bwMode="auto">
          <a:xfrm>
            <a:off x="440214" y="1226055"/>
            <a:ext cx="1776748" cy="23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29" name="Picture 8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74" y="6193526"/>
            <a:ext cx="1512501" cy="4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 Box 2"/>
          <p:cNvSpPr txBox="1">
            <a:spLocks noChangeArrowheads="1"/>
          </p:cNvSpPr>
          <p:nvPr/>
        </p:nvSpPr>
        <p:spPr bwMode="auto">
          <a:xfrm>
            <a:off x="338400" y="638122"/>
            <a:ext cx="5549173" cy="46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spc="100">
                <a:solidFill>
                  <a:srgbClr val="7ACCC8"/>
                </a:solidFill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</a:t>
            </a:r>
            <a:r>
              <a:rPr lang="en-US" sz="2400" spc="100">
                <a:solidFill>
                  <a:srgbClr val="7ACCC8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BEHAVIOR CHART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2245211" y="1225467"/>
            <a:ext cx="215988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Text Box 2"/>
          <p:cNvSpPr txBox="1">
            <a:spLocks noChangeArrowheads="1"/>
          </p:cNvSpPr>
          <p:nvPr/>
        </p:nvSpPr>
        <p:spPr bwMode="auto">
          <a:xfrm>
            <a:off x="2483562" y="1225467"/>
            <a:ext cx="215988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Text Box 2"/>
          <p:cNvSpPr txBox="1">
            <a:spLocks noChangeArrowheads="1"/>
          </p:cNvSpPr>
          <p:nvPr/>
        </p:nvSpPr>
        <p:spPr bwMode="auto">
          <a:xfrm>
            <a:off x="2716028" y="1224878"/>
            <a:ext cx="215988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Text Box 2"/>
          <p:cNvSpPr txBox="1">
            <a:spLocks noChangeArrowheads="1"/>
          </p:cNvSpPr>
          <p:nvPr/>
        </p:nvSpPr>
        <p:spPr bwMode="auto">
          <a:xfrm>
            <a:off x="2960853" y="1226055"/>
            <a:ext cx="215988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8" name="Text Box 2"/>
          <p:cNvSpPr txBox="1">
            <a:spLocks noChangeArrowheads="1"/>
          </p:cNvSpPr>
          <p:nvPr/>
        </p:nvSpPr>
        <p:spPr bwMode="auto">
          <a:xfrm>
            <a:off x="3199205" y="1220759"/>
            <a:ext cx="215988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Text Box 2"/>
          <p:cNvSpPr txBox="1">
            <a:spLocks noChangeArrowheads="1"/>
          </p:cNvSpPr>
          <p:nvPr/>
        </p:nvSpPr>
        <p:spPr bwMode="auto">
          <a:xfrm>
            <a:off x="3431671" y="1223701"/>
            <a:ext cx="215988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xt Box 2"/>
          <p:cNvSpPr txBox="1">
            <a:spLocks noChangeArrowheads="1"/>
          </p:cNvSpPr>
          <p:nvPr/>
        </p:nvSpPr>
        <p:spPr bwMode="auto">
          <a:xfrm>
            <a:off x="3658840" y="1225467"/>
            <a:ext cx="215988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1" name="Text Box 2"/>
          <p:cNvSpPr txBox="1">
            <a:spLocks noChangeArrowheads="1"/>
          </p:cNvSpPr>
          <p:nvPr/>
        </p:nvSpPr>
        <p:spPr bwMode="auto">
          <a:xfrm>
            <a:off x="3897192" y="1223113"/>
            <a:ext cx="215988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Text Box 2"/>
          <p:cNvSpPr txBox="1">
            <a:spLocks noChangeArrowheads="1"/>
          </p:cNvSpPr>
          <p:nvPr/>
        </p:nvSpPr>
        <p:spPr bwMode="auto">
          <a:xfrm>
            <a:off x="4129658" y="1223701"/>
            <a:ext cx="215988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Text Box 2"/>
          <p:cNvSpPr txBox="1">
            <a:spLocks noChangeArrowheads="1"/>
          </p:cNvSpPr>
          <p:nvPr/>
        </p:nvSpPr>
        <p:spPr bwMode="auto">
          <a:xfrm>
            <a:off x="4299152" y="1225467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Text Box 2"/>
          <p:cNvSpPr txBox="1">
            <a:spLocks noChangeArrowheads="1"/>
          </p:cNvSpPr>
          <p:nvPr/>
        </p:nvSpPr>
        <p:spPr bwMode="auto">
          <a:xfrm>
            <a:off x="4533384" y="1224290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" name="Text Box 2"/>
          <p:cNvSpPr txBox="1">
            <a:spLocks noChangeArrowheads="1"/>
          </p:cNvSpPr>
          <p:nvPr/>
        </p:nvSpPr>
        <p:spPr bwMode="auto">
          <a:xfrm>
            <a:off x="4768793" y="1224878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" name="Text Box 2"/>
          <p:cNvSpPr txBox="1">
            <a:spLocks noChangeArrowheads="1"/>
          </p:cNvSpPr>
          <p:nvPr/>
        </p:nvSpPr>
        <p:spPr bwMode="auto">
          <a:xfrm>
            <a:off x="5006555" y="1223113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Text Box 2"/>
          <p:cNvSpPr txBox="1">
            <a:spLocks noChangeArrowheads="1"/>
          </p:cNvSpPr>
          <p:nvPr/>
        </p:nvSpPr>
        <p:spPr bwMode="auto">
          <a:xfrm>
            <a:off x="5240787" y="1224290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Text Box 2"/>
          <p:cNvSpPr txBox="1">
            <a:spLocks noChangeArrowheads="1"/>
          </p:cNvSpPr>
          <p:nvPr/>
        </p:nvSpPr>
        <p:spPr bwMode="auto">
          <a:xfrm>
            <a:off x="5476196" y="1221347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Text Box 2"/>
          <p:cNvSpPr txBox="1">
            <a:spLocks noChangeArrowheads="1"/>
          </p:cNvSpPr>
          <p:nvPr/>
        </p:nvSpPr>
        <p:spPr bwMode="auto">
          <a:xfrm>
            <a:off x="5473253" y="1221347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Text Box 2"/>
          <p:cNvSpPr txBox="1">
            <a:spLocks noChangeArrowheads="1"/>
          </p:cNvSpPr>
          <p:nvPr/>
        </p:nvSpPr>
        <p:spPr bwMode="auto">
          <a:xfrm>
            <a:off x="5707485" y="1222524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" name="Text Box 2"/>
          <p:cNvSpPr txBox="1">
            <a:spLocks noChangeArrowheads="1"/>
          </p:cNvSpPr>
          <p:nvPr/>
        </p:nvSpPr>
        <p:spPr bwMode="auto">
          <a:xfrm>
            <a:off x="5942894" y="1224878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2" name="Text Box 2"/>
          <p:cNvSpPr txBox="1">
            <a:spLocks noChangeArrowheads="1"/>
          </p:cNvSpPr>
          <p:nvPr/>
        </p:nvSpPr>
        <p:spPr bwMode="auto">
          <a:xfrm>
            <a:off x="6165355" y="1222524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Text Box 2"/>
          <p:cNvSpPr txBox="1">
            <a:spLocks noChangeArrowheads="1"/>
          </p:cNvSpPr>
          <p:nvPr/>
        </p:nvSpPr>
        <p:spPr bwMode="auto">
          <a:xfrm>
            <a:off x="6403118" y="1223113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Text Box 2"/>
          <p:cNvSpPr txBox="1">
            <a:spLocks noChangeArrowheads="1"/>
          </p:cNvSpPr>
          <p:nvPr/>
        </p:nvSpPr>
        <p:spPr bwMode="auto">
          <a:xfrm>
            <a:off x="6634995" y="1223701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Text Box 2"/>
          <p:cNvSpPr txBox="1">
            <a:spLocks noChangeArrowheads="1"/>
          </p:cNvSpPr>
          <p:nvPr/>
        </p:nvSpPr>
        <p:spPr bwMode="auto">
          <a:xfrm>
            <a:off x="6866285" y="1224878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" name="Text Box 2"/>
          <p:cNvSpPr txBox="1">
            <a:spLocks noChangeArrowheads="1"/>
          </p:cNvSpPr>
          <p:nvPr/>
        </p:nvSpPr>
        <p:spPr bwMode="auto">
          <a:xfrm>
            <a:off x="7101693" y="1225467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Text Box 2"/>
          <p:cNvSpPr txBox="1">
            <a:spLocks noChangeArrowheads="1"/>
          </p:cNvSpPr>
          <p:nvPr/>
        </p:nvSpPr>
        <p:spPr bwMode="auto">
          <a:xfrm>
            <a:off x="7339456" y="1225467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8" name="Text Box 2"/>
          <p:cNvSpPr txBox="1">
            <a:spLocks noChangeArrowheads="1"/>
          </p:cNvSpPr>
          <p:nvPr/>
        </p:nvSpPr>
        <p:spPr bwMode="auto">
          <a:xfrm>
            <a:off x="7573688" y="1224878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Text Box 2"/>
          <p:cNvSpPr txBox="1">
            <a:spLocks noChangeArrowheads="1"/>
          </p:cNvSpPr>
          <p:nvPr/>
        </p:nvSpPr>
        <p:spPr bwMode="auto">
          <a:xfrm>
            <a:off x="7806154" y="1225467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0" name="Text Box 2"/>
          <p:cNvSpPr txBox="1">
            <a:spLocks noChangeArrowheads="1"/>
          </p:cNvSpPr>
          <p:nvPr/>
        </p:nvSpPr>
        <p:spPr bwMode="auto">
          <a:xfrm>
            <a:off x="8040386" y="1224878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1" name="Text Box 2"/>
          <p:cNvSpPr txBox="1">
            <a:spLocks noChangeArrowheads="1"/>
          </p:cNvSpPr>
          <p:nvPr/>
        </p:nvSpPr>
        <p:spPr bwMode="auto">
          <a:xfrm>
            <a:off x="8275794" y="1225467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Text Box 2"/>
          <p:cNvSpPr txBox="1">
            <a:spLocks noChangeArrowheads="1"/>
          </p:cNvSpPr>
          <p:nvPr/>
        </p:nvSpPr>
        <p:spPr bwMode="auto">
          <a:xfrm>
            <a:off x="8498256" y="1224878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9" name="Text Box 2"/>
          <p:cNvSpPr txBox="1">
            <a:spLocks noChangeArrowheads="1"/>
          </p:cNvSpPr>
          <p:nvPr/>
        </p:nvSpPr>
        <p:spPr bwMode="auto">
          <a:xfrm>
            <a:off x="8736019" y="1225467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0" name="Text Box 2"/>
          <p:cNvSpPr txBox="1">
            <a:spLocks noChangeArrowheads="1"/>
          </p:cNvSpPr>
          <p:nvPr/>
        </p:nvSpPr>
        <p:spPr bwMode="auto">
          <a:xfrm>
            <a:off x="8967896" y="1223113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1" name="Text Box 2"/>
          <p:cNvSpPr txBox="1">
            <a:spLocks noChangeArrowheads="1"/>
          </p:cNvSpPr>
          <p:nvPr/>
        </p:nvSpPr>
        <p:spPr bwMode="auto">
          <a:xfrm>
            <a:off x="9203305" y="1220759"/>
            <a:ext cx="348993" cy="2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FFFFFF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2" name="Group 311"/>
          <p:cNvGrpSpPr/>
          <p:nvPr/>
        </p:nvGrpSpPr>
        <p:grpSpPr>
          <a:xfrm>
            <a:off x="420205" y="1682160"/>
            <a:ext cx="9066768" cy="687982"/>
            <a:chOff x="0" y="0"/>
            <a:chExt cx="9782944" cy="742790"/>
          </a:xfrm>
        </p:grpSpPr>
        <p:cxnSp>
          <p:nvCxnSpPr>
            <p:cNvPr id="313" name="Straight Connector 312"/>
            <p:cNvCxnSpPr/>
            <p:nvPr/>
          </p:nvCxnSpPr>
          <p:spPr>
            <a:xfrm>
              <a:off x="5123" y="0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5123" y="245889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0" y="494339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561" y="742790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/>
          <p:nvPr/>
        </p:nvGrpSpPr>
        <p:grpSpPr>
          <a:xfrm>
            <a:off x="421970" y="2599077"/>
            <a:ext cx="9066768" cy="687982"/>
            <a:chOff x="0" y="0"/>
            <a:chExt cx="9782944" cy="742790"/>
          </a:xfrm>
        </p:grpSpPr>
        <p:cxnSp>
          <p:nvCxnSpPr>
            <p:cNvPr id="318" name="Straight Connector 317"/>
            <p:cNvCxnSpPr/>
            <p:nvPr/>
          </p:nvCxnSpPr>
          <p:spPr>
            <a:xfrm>
              <a:off x="5123" y="0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5123" y="245889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0" y="494339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2561" y="742790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411965" y="3502458"/>
            <a:ext cx="9066768" cy="687982"/>
            <a:chOff x="0" y="0"/>
            <a:chExt cx="9782944" cy="742790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123" y="0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5123" y="245889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0" y="494339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2561" y="742790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" name="Group 326"/>
          <p:cNvGrpSpPr/>
          <p:nvPr/>
        </p:nvGrpSpPr>
        <p:grpSpPr>
          <a:xfrm>
            <a:off x="416085" y="4419375"/>
            <a:ext cx="9066768" cy="687982"/>
            <a:chOff x="0" y="0"/>
            <a:chExt cx="9782944" cy="742790"/>
          </a:xfrm>
        </p:grpSpPr>
        <p:cxnSp>
          <p:nvCxnSpPr>
            <p:cNvPr id="328" name="Straight Connector 327"/>
            <p:cNvCxnSpPr/>
            <p:nvPr/>
          </p:nvCxnSpPr>
          <p:spPr>
            <a:xfrm>
              <a:off x="5123" y="0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5123" y="245889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0" y="494339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561" y="742790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331"/>
          <p:cNvGrpSpPr/>
          <p:nvPr/>
        </p:nvGrpSpPr>
        <p:grpSpPr>
          <a:xfrm>
            <a:off x="420793" y="5322756"/>
            <a:ext cx="9066768" cy="687982"/>
            <a:chOff x="0" y="0"/>
            <a:chExt cx="9782944" cy="742790"/>
          </a:xfrm>
        </p:grpSpPr>
        <p:cxnSp>
          <p:nvCxnSpPr>
            <p:cNvPr id="333" name="Straight Connector 332"/>
            <p:cNvCxnSpPr/>
            <p:nvPr/>
          </p:nvCxnSpPr>
          <p:spPr>
            <a:xfrm>
              <a:off x="5123" y="0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5123" y="245889"/>
              <a:ext cx="9777821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0" y="494339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2561" y="742790"/>
              <a:ext cx="9777730" cy="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7" name="Straight Connector 336"/>
          <p:cNvCxnSpPr/>
          <p:nvPr/>
        </p:nvCxnSpPr>
        <p:spPr>
          <a:xfrm>
            <a:off x="421970" y="1271372"/>
            <a:ext cx="0" cy="4747017"/>
          </a:xfrm>
          <a:prstGeom prst="line">
            <a:avLst/>
          </a:prstGeom>
          <a:ln w="12700">
            <a:solidFill>
              <a:srgbClr val="7A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" name="Group 337"/>
          <p:cNvGrpSpPr/>
          <p:nvPr/>
        </p:nvGrpSpPr>
        <p:grpSpPr>
          <a:xfrm>
            <a:off x="2251685" y="1464407"/>
            <a:ext cx="937515" cy="4553394"/>
            <a:chOff x="0" y="0"/>
            <a:chExt cx="1012153" cy="4913390"/>
          </a:xfrm>
        </p:grpSpPr>
        <p:cxnSp>
          <p:nvCxnSpPr>
            <p:cNvPr id="339" name="Straight Connector 338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4" name="Group 343"/>
          <p:cNvGrpSpPr/>
          <p:nvPr/>
        </p:nvGrpSpPr>
        <p:grpSpPr>
          <a:xfrm>
            <a:off x="3418135" y="1466172"/>
            <a:ext cx="937515" cy="4553394"/>
            <a:chOff x="0" y="0"/>
            <a:chExt cx="1012153" cy="4913390"/>
          </a:xfrm>
        </p:grpSpPr>
        <p:cxnSp>
          <p:nvCxnSpPr>
            <p:cNvPr id="345" name="Straight Connector 344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oup 349"/>
          <p:cNvGrpSpPr/>
          <p:nvPr/>
        </p:nvGrpSpPr>
        <p:grpSpPr>
          <a:xfrm>
            <a:off x="4587528" y="1463818"/>
            <a:ext cx="937515" cy="4553394"/>
            <a:chOff x="0" y="0"/>
            <a:chExt cx="1012153" cy="4913390"/>
          </a:xfrm>
        </p:grpSpPr>
        <p:cxnSp>
          <p:nvCxnSpPr>
            <p:cNvPr id="351" name="Straight Connector 350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Group 355"/>
          <p:cNvGrpSpPr/>
          <p:nvPr/>
        </p:nvGrpSpPr>
        <p:grpSpPr>
          <a:xfrm>
            <a:off x="5753978" y="1465584"/>
            <a:ext cx="937515" cy="4553394"/>
            <a:chOff x="0" y="0"/>
            <a:chExt cx="1012153" cy="4913390"/>
          </a:xfrm>
        </p:grpSpPr>
        <p:cxnSp>
          <p:nvCxnSpPr>
            <p:cNvPr id="357" name="Straight Connector 356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>
            <a:off x="6921017" y="1462053"/>
            <a:ext cx="937515" cy="4553394"/>
            <a:chOff x="0" y="0"/>
            <a:chExt cx="1012153" cy="4913390"/>
          </a:xfrm>
        </p:grpSpPr>
        <p:cxnSp>
          <p:nvCxnSpPr>
            <p:cNvPr id="363" name="Straight Connector 362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" name="Group 367"/>
          <p:cNvGrpSpPr/>
          <p:nvPr/>
        </p:nvGrpSpPr>
        <p:grpSpPr>
          <a:xfrm>
            <a:off x="8087467" y="1463818"/>
            <a:ext cx="937515" cy="4553394"/>
            <a:chOff x="0" y="0"/>
            <a:chExt cx="1012153" cy="4913390"/>
          </a:xfrm>
        </p:grpSpPr>
        <p:cxnSp>
          <p:nvCxnSpPr>
            <p:cNvPr id="369" name="Straight Connector 368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12700">
              <a:solidFill>
                <a:srgbClr val="7ACC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4" name="Straight Connector 373"/>
          <p:cNvCxnSpPr/>
          <p:nvPr/>
        </p:nvCxnSpPr>
        <p:spPr>
          <a:xfrm>
            <a:off x="9257449" y="1466172"/>
            <a:ext cx="0" cy="4547508"/>
          </a:xfrm>
          <a:prstGeom prst="line">
            <a:avLst/>
          </a:prstGeom>
          <a:ln w="12700">
            <a:solidFill>
              <a:srgbClr val="7A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9484030" y="1470881"/>
            <a:ext cx="0" cy="4547508"/>
          </a:xfrm>
          <a:prstGeom prst="line">
            <a:avLst/>
          </a:prstGeom>
          <a:ln w="12700">
            <a:solidFill>
              <a:srgbClr val="7A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/>
          <p:cNvSpPr/>
          <p:nvPr/>
        </p:nvSpPr>
        <p:spPr>
          <a:xfrm>
            <a:off x="8239" y="10169"/>
            <a:ext cx="9892464" cy="188916"/>
          </a:xfrm>
          <a:prstGeom prst="rect">
            <a:avLst/>
          </a:prstGeom>
          <a:solidFill>
            <a:srgbClr val="7ACCC8"/>
          </a:solidFill>
          <a:ln>
            <a:solidFill>
              <a:srgbClr val="7A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13536" y="6801711"/>
            <a:ext cx="9892464" cy="188916"/>
          </a:xfrm>
          <a:prstGeom prst="rect">
            <a:avLst/>
          </a:prstGeom>
          <a:solidFill>
            <a:srgbClr val="7ACCC8"/>
          </a:solidFill>
          <a:ln>
            <a:solidFill>
              <a:srgbClr val="7A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8" name="Text Box 2"/>
          <p:cNvSpPr txBox="1">
            <a:spLocks noChangeArrowheads="1"/>
          </p:cNvSpPr>
          <p:nvPr/>
        </p:nvSpPr>
        <p:spPr bwMode="auto">
          <a:xfrm>
            <a:off x="6813319" y="798641"/>
            <a:ext cx="980477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spc="100" dirty="0">
                <a:solidFill>
                  <a:srgbClr val="7ACCC8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9" name="Straight Connector 378"/>
          <p:cNvCxnSpPr/>
          <p:nvPr/>
        </p:nvCxnSpPr>
        <p:spPr>
          <a:xfrm>
            <a:off x="7641368" y="989470"/>
            <a:ext cx="1843250" cy="0"/>
          </a:xfrm>
          <a:prstGeom prst="line">
            <a:avLst/>
          </a:prstGeom>
          <a:ln w="12700">
            <a:solidFill>
              <a:srgbClr val="7A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0" name="Group 379"/>
          <p:cNvGrpSpPr/>
          <p:nvPr/>
        </p:nvGrpSpPr>
        <p:grpSpPr>
          <a:xfrm>
            <a:off x="2251096" y="1270195"/>
            <a:ext cx="937515" cy="196566"/>
            <a:chOff x="0" y="0"/>
            <a:chExt cx="1012153" cy="4913390"/>
          </a:xfrm>
        </p:grpSpPr>
        <p:cxnSp>
          <p:nvCxnSpPr>
            <p:cNvPr id="381" name="Straight Connector 380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6" name="Group 385"/>
          <p:cNvGrpSpPr/>
          <p:nvPr/>
        </p:nvGrpSpPr>
        <p:grpSpPr>
          <a:xfrm>
            <a:off x="3416369" y="1270195"/>
            <a:ext cx="937515" cy="196566"/>
            <a:chOff x="0" y="0"/>
            <a:chExt cx="1012153" cy="4913390"/>
          </a:xfrm>
        </p:grpSpPr>
        <p:cxnSp>
          <p:nvCxnSpPr>
            <p:cNvPr id="387" name="Straight Connector 386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2" name="Group 391"/>
          <p:cNvGrpSpPr/>
          <p:nvPr/>
        </p:nvGrpSpPr>
        <p:grpSpPr>
          <a:xfrm>
            <a:off x="4587528" y="1270195"/>
            <a:ext cx="937515" cy="196566"/>
            <a:chOff x="0" y="0"/>
            <a:chExt cx="1012153" cy="4913390"/>
          </a:xfrm>
        </p:grpSpPr>
        <p:cxnSp>
          <p:nvCxnSpPr>
            <p:cNvPr id="393" name="Straight Connector 392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8" name="Group 397"/>
          <p:cNvGrpSpPr/>
          <p:nvPr/>
        </p:nvGrpSpPr>
        <p:grpSpPr>
          <a:xfrm>
            <a:off x="5752801" y="1270195"/>
            <a:ext cx="937515" cy="196566"/>
            <a:chOff x="0" y="0"/>
            <a:chExt cx="1012153" cy="4913390"/>
          </a:xfrm>
        </p:grpSpPr>
        <p:cxnSp>
          <p:nvCxnSpPr>
            <p:cNvPr id="399" name="Straight Connector 398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4" name="Group 403"/>
          <p:cNvGrpSpPr/>
          <p:nvPr/>
        </p:nvGrpSpPr>
        <p:grpSpPr>
          <a:xfrm>
            <a:off x="6921017" y="1270195"/>
            <a:ext cx="937515" cy="196566"/>
            <a:chOff x="0" y="0"/>
            <a:chExt cx="1012153" cy="4913390"/>
          </a:xfrm>
        </p:grpSpPr>
        <p:cxnSp>
          <p:nvCxnSpPr>
            <p:cNvPr id="405" name="Straight Connector 404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" name="Group 409"/>
          <p:cNvGrpSpPr/>
          <p:nvPr/>
        </p:nvGrpSpPr>
        <p:grpSpPr>
          <a:xfrm>
            <a:off x="8086290" y="1270195"/>
            <a:ext cx="937515" cy="196566"/>
            <a:chOff x="0" y="0"/>
            <a:chExt cx="1012153" cy="4913390"/>
          </a:xfrm>
        </p:grpSpPr>
        <p:cxnSp>
          <p:nvCxnSpPr>
            <p:cNvPr id="411" name="Straight Connector 410"/>
            <p:cNvCxnSpPr/>
            <p:nvPr/>
          </p:nvCxnSpPr>
          <p:spPr>
            <a:xfrm>
              <a:off x="0" y="4073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25660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503022" y="0"/>
              <a:ext cx="0" cy="49075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755551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1012153" y="6110"/>
              <a:ext cx="0" cy="490728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6" name="Straight Connector 415"/>
          <p:cNvCxnSpPr/>
          <p:nvPr/>
        </p:nvCxnSpPr>
        <p:spPr>
          <a:xfrm>
            <a:off x="9257449" y="1270195"/>
            <a:ext cx="0" cy="19656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42"/>
          <p:cNvSpPr>
            <a:spLocks noChangeArrowheads="1"/>
          </p:cNvSpPr>
          <p:nvPr/>
        </p:nvSpPr>
        <p:spPr bwMode="auto">
          <a:xfrm>
            <a:off x="0" y="1930"/>
            <a:ext cx="9180941" cy="42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38</Words>
  <Application>Microsoft Office PowerPoint</Application>
  <PresentationFormat>A4 Paper (210x297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Times New Roman</vt:lpstr>
      <vt:lpstr>Open Sans Semibold</vt:lpstr>
      <vt:lpstr>Arial</vt:lpstr>
      <vt:lpstr>Calibri Light</vt:lpstr>
      <vt:lpstr>Open Sans Light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2023-07-14T09:46:31Z</dcterms:created>
  <dcterms:modified xsi:type="dcterms:W3CDTF">2023-07-15T09:33:01Z</dcterms:modified>
</cp:coreProperties>
</file>