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Open Sans Semibold" panose="020B0706030804020204" pitchFamily="34" charset="0"/>
      <p:bold r:id="rId5"/>
      <p:boldItalic r:id="rId6"/>
    </p:embeddedFont>
    <p:embeddedFont>
      <p:font typeface="MV Boli" panose="02000500030200090000" pitchFamily="2" charset="0"/>
      <p:regular r:id="rId7"/>
    </p:embeddedFont>
    <p:embeddedFont>
      <p:font typeface="Charcuterie Cursive" panose="02000505040000020003" pitchFamily="50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3909" y="2333528"/>
            <a:ext cx="5993509" cy="422176"/>
            <a:chOff x="0" y="0"/>
            <a:chExt cx="6554315" cy="46186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425" y="1851539"/>
            <a:ext cx="5993509" cy="422176"/>
            <a:chOff x="0" y="0"/>
            <a:chExt cx="6554315" cy="461865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solidFill>
              <a:srgbClr val="252525"/>
            </a:solidFill>
            <a:ln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solidFill>
              <a:srgbClr val="F26C4F"/>
            </a:solidFill>
            <a:ln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solidFill>
              <a:srgbClr val="28AABB"/>
            </a:solidFill>
            <a:ln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solidFill>
              <a:srgbClr val="E1C426"/>
            </a:solidFill>
            <a:ln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solidFill>
              <a:srgbClr val="F06EAA"/>
            </a:solidFill>
            <a:ln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solidFill>
              <a:srgbClr val="82CA9C"/>
            </a:solidFill>
            <a:ln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solidFill>
              <a:srgbClr val="C69C6D"/>
            </a:solidFill>
            <a:ln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solidFill>
              <a:srgbClr val="8781BD"/>
            </a:solidFill>
            <a:ln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16409" y="1011251"/>
            <a:ext cx="3841397" cy="6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CHART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32380" y="116810"/>
            <a:ext cx="3841397" cy="14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800" dirty="0">
                <a:solidFill>
                  <a:srgbClr val="28AABB"/>
                </a:solidFill>
                <a:effectLst/>
                <a:latin typeface="Charcuterie Cursive" panose="02000505040000020003" pitchFamily="50" charset="0"/>
                <a:ea typeface="Calibri" panose="020F0502020204030204" pitchFamily="34" charset="0"/>
                <a:cs typeface="Open Sans Semibold" panose="020B0706030804020204" pitchFamily="34" charset="0"/>
              </a:rPr>
              <a:t>Ashley’s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48693" y="1930515"/>
            <a:ext cx="2461630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21400" y="2399148"/>
            <a:ext cx="2461630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clean up my room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5465" y="2879395"/>
            <a:ext cx="2461630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shared my snacks with my sister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30110" y="3372418"/>
            <a:ext cx="2461630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helped mom cook dinner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24883" y="3860795"/>
            <a:ext cx="2485440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helped my 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sister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29530" y="4351495"/>
            <a:ext cx="2538284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used please and thank you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25465" y="4843357"/>
            <a:ext cx="2538284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helped feed the dog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23723" y="5334638"/>
            <a:ext cx="2538284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didn’t yell or scream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28949" y="5821273"/>
            <a:ext cx="2538284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didn’t talk back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090123" y="1935161"/>
            <a:ext cx="531619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612762" y="1936903"/>
            <a:ext cx="533091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4081976" y="1932838"/>
            <a:ext cx="557483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575749" y="1934580"/>
            <a:ext cx="476794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092750" y="1928192"/>
            <a:ext cx="468633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555407" y="1935742"/>
            <a:ext cx="466341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021305" y="1931677"/>
            <a:ext cx="473279" cy="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62748" y="2823067"/>
            <a:ext cx="5993509" cy="422176"/>
            <a:chOff x="0" y="0"/>
            <a:chExt cx="6554315" cy="461865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5652" y="3313767"/>
            <a:ext cx="5993509" cy="422176"/>
            <a:chOff x="0" y="0"/>
            <a:chExt cx="6554315" cy="461865"/>
          </a:xfrm>
        </p:grpSpPr>
        <p:sp>
          <p:nvSpPr>
            <p:cNvPr id="50" name="Rectangle 49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3329" y="3803305"/>
            <a:ext cx="5993509" cy="422176"/>
            <a:chOff x="0" y="0"/>
            <a:chExt cx="6554315" cy="461865"/>
          </a:xfrm>
        </p:grpSpPr>
        <p:sp>
          <p:nvSpPr>
            <p:cNvPr id="59" name="Rectangle 58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5652" y="4301554"/>
            <a:ext cx="5993509" cy="422176"/>
            <a:chOff x="0" y="0"/>
            <a:chExt cx="6554315" cy="461865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5071" y="4791093"/>
            <a:ext cx="5993509" cy="422176"/>
            <a:chOff x="0" y="0"/>
            <a:chExt cx="6554315" cy="461865"/>
          </a:xfrm>
        </p:grpSpPr>
        <p:sp>
          <p:nvSpPr>
            <p:cNvPr id="77" name="Rectangle 76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5071" y="5281793"/>
            <a:ext cx="5993509" cy="422176"/>
            <a:chOff x="0" y="0"/>
            <a:chExt cx="6554315" cy="461865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5652" y="5771332"/>
            <a:ext cx="5993509" cy="422176"/>
            <a:chOff x="0" y="0"/>
            <a:chExt cx="6554315" cy="461865"/>
          </a:xfrm>
        </p:grpSpPr>
        <p:sp>
          <p:nvSpPr>
            <p:cNvPr id="95" name="Rectangle 94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65071" y="6256805"/>
            <a:ext cx="5993509" cy="422176"/>
            <a:chOff x="0" y="0"/>
            <a:chExt cx="6554315" cy="461865"/>
          </a:xfrm>
        </p:grpSpPr>
        <p:sp>
          <p:nvSpPr>
            <p:cNvPr id="104" name="Rectangle 103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3329" y="6755054"/>
            <a:ext cx="5993509" cy="422176"/>
            <a:chOff x="0" y="0"/>
            <a:chExt cx="6554315" cy="461865"/>
          </a:xfrm>
        </p:grpSpPr>
        <p:sp>
          <p:nvSpPr>
            <p:cNvPr id="113" name="Rectangle 112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63329" y="7244593"/>
            <a:ext cx="5993509" cy="422176"/>
            <a:chOff x="0" y="0"/>
            <a:chExt cx="6554315" cy="461865"/>
          </a:xfrm>
        </p:grpSpPr>
        <p:sp>
          <p:nvSpPr>
            <p:cNvPr id="122" name="Rectangle 121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2748" y="7735293"/>
            <a:ext cx="5993509" cy="422176"/>
            <a:chOff x="0" y="0"/>
            <a:chExt cx="6554315" cy="461865"/>
          </a:xfrm>
        </p:grpSpPr>
        <p:sp>
          <p:nvSpPr>
            <p:cNvPr id="131" name="Rectangle 130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63909" y="8224832"/>
            <a:ext cx="5993509" cy="422176"/>
            <a:chOff x="0" y="0"/>
            <a:chExt cx="6554315" cy="461865"/>
          </a:xfrm>
        </p:grpSpPr>
        <p:sp>
          <p:nvSpPr>
            <p:cNvPr id="140" name="Rectangle 139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F26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28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E1C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F06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2C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C69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87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191" name="Picture 143" descr="dood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7" y="293293"/>
            <a:ext cx="2791764" cy="14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doodl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0" y="8851811"/>
            <a:ext cx="3131941" cy="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" name="Picture 133" descr="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33" y="2367847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0" name="Picture 341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49" y="2373654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9" name="Picture 342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27" y="2364943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343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22" y="2859999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344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80" y="2867258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345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70" y="2858547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9" name="Picture 346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47" y="3340536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8" name="Picture 347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01" y="3353603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7" name="Picture 348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17" y="3353603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349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80" y="3832689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350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87" y="3841399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351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77" y="3834140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" name="Picture 352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11" y="4341148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353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72" y="4333888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354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80" y="4845082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355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73" y="4839275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356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45" y="4826210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Picture 357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80" y="5339192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5" name="Picture 358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8" y="5343548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359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69" y="5334838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360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22" y="5800350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361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29" y="5809061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362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18" y="5800350"/>
            <a:ext cx="322294" cy="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3" name="Picture 95" descr="templatelabgr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6" y="8898746"/>
            <a:ext cx="1492425" cy="4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52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Calibri Light</vt:lpstr>
      <vt:lpstr>Open Sans Semibold</vt:lpstr>
      <vt:lpstr>MV Boli</vt:lpstr>
      <vt:lpstr>Charcuterie Cursive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2023-07-14T09:46:31Z</dcterms:created>
  <dcterms:modified xsi:type="dcterms:W3CDTF">2023-07-15T09:15:52Z</dcterms:modified>
</cp:coreProperties>
</file>