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harcuterie Cursive" panose="02000505040000020003" pitchFamily="50" charset="0"/>
      <p:regular r:id="rId9"/>
    </p:embeddedFont>
    <p:embeddedFont>
      <p:font typeface="Open Sans Semibold" panose="020B0706030804020204" pitchFamily="34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2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/>
          <p:cNvSpPr/>
          <p:nvPr/>
        </p:nvSpPr>
        <p:spPr>
          <a:xfrm>
            <a:off x="0" y="7086"/>
            <a:ext cx="6858000" cy="9898914"/>
          </a:xfrm>
          <a:prstGeom prst="rect">
            <a:avLst/>
          </a:prstGeom>
          <a:solidFill>
            <a:srgbClr val="FFF9C8"/>
          </a:solidFill>
          <a:ln>
            <a:solidFill>
              <a:srgbClr val="FFF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3794014" y="8028531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3794014" y="7457031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3796323" y="6877450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3796323" y="6305950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3796323" y="5737913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>
            <a:off x="3796323" y="5166413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3794014" y="4592604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3794014" y="4021104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3794014" y="3453068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3794014" y="2881568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3794014" y="2307759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427359" y="8028531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427359" y="7457031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429668" y="6877450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>
            <a:off x="429668" y="6305950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>
            <a:off x="429668" y="5737913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429668" y="5166413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0" name="Rounded Rectangle 189"/>
          <p:cNvSpPr/>
          <p:nvPr/>
        </p:nvSpPr>
        <p:spPr>
          <a:xfrm>
            <a:off x="427359" y="4592604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427359" y="4021104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427359" y="3453068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427359" y="2881568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BAE4E2"/>
          </a:solidFill>
          <a:ln>
            <a:solidFill>
              <a:srgbClr val="BA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427359" y="2307759"/>
            <a:ext cx="2661805" cy="413327"/>
          </a:xfrm>
          <a:prstGeom prst="roundRect">
            <a:avLst>
              <a:gd name="adj" fmla="val 10894"/>
            </a:avLst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1889014" y="1378927"/>
            <a:ext cx="3818659" cy="5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Text Box 2"/>
          <p:cNvSpPr txBox="1">
            <a:spLocks noChangeArrowheads="1"/>
          </p:cNvSpPr>
          <p:nvPr/>
        </p:nvSpPr>
        <p:spPr bwMode="auto">
          <a:xfrm>
            <a:off x="557246" y="2375877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ACTIONS: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6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28" y="9182342"/>
            <a:ext cx="1483591" cy="4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 Box 2"/>
          <p:cNvSpPr txBox="1">
            <a:spLocks noChangeArrowheads="1"/>
          </p:cNvSpPr>
          <p:nvPr/>
        </p:nvSpPr>
        <p:spPr bwMode="auto">
          <a:xfrm>
            <a:off x="2511314" y="388326"/>
            <a:ext cx="2376055" cy="14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solidFill>
                  <a:srgbClr val="28AABB"/>
                </a:solidFill>
                <a:effectLst/>
                <a:latin typeface="Charcuterie Cursive" panose="02000505040000020003" pitchFamily="50" charset="0"/>
                <a:ea typeface="Calibri" panose="020F0502020204030204" pitchFamily="34" charset="0"/>
                <a:cs typeface="Open Sans Semibold" panose="020B0706030804020204" pitchFamily="34" charset="0"/>
              </a:rPr>
              <a:t>Home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 bwMode="auto">
          <a:xfrm>
            <a:off x="3927941" y="2377032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THESE CONSEQUENCES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 bwMode="auto">
          <a:xfrm>
            <a:off x="556668" y="2945068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Swearing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1" name="Text Box 2"/>
          <p:cNvSpPr txBox="1">
            <a:spLocks noChangeArrowheads="1"/>
          </p:cNvSpPr>
          <p:nvPr/>
        </p:nvSpPr>
        <p:spPr bwMode="auto">
          <a:xfrm>
            <a:off x="556668" y="3526959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Text Box 2"/>
          <p:cNvSpPr txBox="1">
            <a:spLocks noChangeArrowheads="1"/>
          </p:cNvSpPr>
          <p:nvPr/>
        </p:nvSpPr>
        <p:spPr bwMode="auto">
          <a:xfrm>
            <a:off x="556668" y="4090377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Hitting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Text Box 2"/>
          <p:cNvSpPr txBox="1">
            <a:spLocks noChangeArrowheads="1"/>
          </p:cNvSpPr>
          <p:nvPr/>
        </p:nvSpPr>
        <p:spPr bwMode="auto">
          <a:xfrm>
            <a:off x="556668" y="4663031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Breaking things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" name="Text Box 2"/>
          <p:cNvSpPr txBox="1">
            <a:spLocks noChangeArrowheads="1"/>
          </p:cNvSpPr>
          <p:nvPr/>
        </p:nvSpPr>
        <p:spPr bwMode="auto">
          <a:xfrm>
            <a:off x="552050" y="5235686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" name="Text Box 2"/>
          <p:cNvSpPr txBox="1">
            <a:spLocks noChangeArrowheads="1"/>
          </p:cNvSpPr>
          <p:nvPr/>
        </p:nvSpPr>
        <p:spPr bwMode="auto">
          <a:xfrm>
            <a:off x="556668" y="5808341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Text Box 2"/>
          <p:cNvSpPr txBox="1">
            <a:spLocks noChangeArrowheads="1"/>
          </p:cNvSpPr>
          <p:nvPr/>
        </p:nvSpPr>
        <p:spPr bwMode="auto">
          <a:xfrm>
            <a:off x="556668" y="6371759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" name="Text Box 2"/>
          <p:cNvSpPr txBox="1">
            <a:spLocks noChangeArrowheads="1"/>
          </p:cNvSpPr>
          <p:nvPr/>
        </p:nvSpPr>
        <p:spPr bwMode="auto">
          <a:xfrm>
            <a:off x="552050" y="6939795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Shouting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Text Box 2"/>
          <p:cNvSpPr txBox="1">
            <a:spLocks noChangeArrowheads="1"/>
          </p:cNvSpPr>
          <p:nvPr/>
        </p:nvSpPr>
        <p:spPr bwMode="auto">
          <a:xfrm>
            <a:off x="552050" y="7526304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" name="Text Box 2"/>
          <p:cNvSpPr txBox="1">
            <a:spLocks noChangeArrowheads="1"/>
          </p:cNvSpPr>
          <p:nvPr/>
        </p:nvSpPr>
        <p:spPr bwMode="auto">
          <a:xfrm>
            <a:off x="552050" y="8089722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Shouting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3" name="Picture 50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3471850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51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4031804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52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4604747"/>
            <a:ext cx="487795" cy="3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53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5179133"/>
            <a:ext cx="487795" cy="3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55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2891691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56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6330793"/>
            <a:ext cx="487795" cy="3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58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6892191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59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7463691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60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8039520"/>
            <a:ext cx="487795" cy="3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1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5752077"/>
            <a:ext cx="487795" cy="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Text Box 2"/>
          <p:cNvSpPr txBox="1">
            <a:spLocks noChangeArrowheads="1"/>
          </p:cNvSpPr>
          <p:nvPr/>
        </p:nvSpPr>
        <p:spPr bwMode="auto">
          <a:xfrm>
            <a:off x="3932559" y="2949686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screen time for a day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Text Box 2"/>
          <p:cNvSpPr txBox="1">
            <a:spLocks noChangeArrowheads="1"/>
          </p:cNvSpPr>
          <p:nvPr/>
        </p:nvSpPr>
        <p:spPr bwMode="auto">
          <a:xfrm>
            <a:off x="3932559" y="3531577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 dirty="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chores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Text Box 2"/>
          <p:cNvSpPr txBox="1">
            <a:spLocks noChangeArrowheads="1"/>
          </p:cNvSpPr>
          <p:nvPr/>
        </p:nvSpPr>
        <p:spPr bwMode="auto">
          <a:xfrm>
            <a:off x="3932559" y="4094995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Allowance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Text Box 2"/>
          <p:cNvSpPr txBox="1">
            <a:spLocks noChangeArrowheads="1"/>
          </p:cNvSpPr>
          <p:nvPr/>
        </p:nvSpPr>
        <p:spPr bwMode="auto">
          <a:xfrm>
            <a:off x="3932559" y="4667650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out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Text Box 2"/>
          <p:cNvSpPr txBox="1">
            <a:spLocks noChangeArrowheads="1"/>
          </p:cNvSpPr>
          <p:nvPr/>
        </p:nvSpPr>
        <p:spPr bwMode="auto">
          <a:xfrm>
            <a:off x="3927941" y="5240304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screen time for a day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" name="Text Box 2"/>
          <p:cNvSpPr txBox="1">
            <a:spLocks noChangeArrowheads="1"/>
          </p:cNvSpPr>
          <p:nvPr/>
        </p:nvSpPr>
        <p:spPr bwMode="auto">
          <a:xfrm>
            <a:off x="3932559" y="5812959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chores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" name="Text Box 2"/>
          <p:cNvSpPr txBox="1">
            <a:spLocks noChangeArrowheads="1"/>
          </p:cNvSpPr>
          <p:nvPr/>
        </p:nvSpPr>
        <p:spPr bwMode="auto">
          <a:xfrm>
            <a:off x="3932559" y="6376377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Allowance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Text Box 2"/>
          <p:cNvSpPr txBox="1">
            <a:spLocks noChangeArrowheads="1"/>
          </p:cNvSpPr>
          <p:nvPr/>
        </p:nvSpPr>
        <p:spPr bwMode="auto">
          <a:xfrm>
            <a:off x="3927941" y="6944413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out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8" name="Text Box 2"/>
          <p:cNvSpPr txBox="1">
            <a:spLocks noChangeArrowheads="1"/>
          </p:cNvSpPr>
          <p:nvPr/>
        </p:nvSpPr>
        <p:spPr bwMode="auto">
          <a:xfrm>
            <a:off x="3927941" y="7530922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Allowance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9" name="Text Box 2"/>
          <p:cNvSpPr txBox="1">
            <a:spLocks noChangeArrowheads="1"/>
          </p:cNvSpPr>
          <p:nvPr/>
        </p:nvSpPr>
        <p:spPr bwMode="auto">
          <a:xfrm>
            <a:off x="3927941" y="8094340"/>
            <a:ext cx="2447059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out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25252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48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Calibri</vt:lpstr>
      <vt:lpstr>Charcuterie Cursive</vt:lpstr>
      <vt:lpstr>Open Sans Semibold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2023-07-14T09:46:31Z</dcterms:created>
  <dcterms:modified xsi:type="dcterms:W3CDTF">2023-07-15T09:27:26Z</dcterms:modified>
</cp:coreProperties>
</file>