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Book-Italic" panose="0200060308000009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601A90E-450A-8080-E18D-C4D27E90709B}"/>
              </a:ext>
            </a:extLst>
          </p:cNvPr>
          <p:cNvGrpSpPr/>
          <p:nvPr/>
        </p:nvGrpSpPr>
        <p:grpSpPr>
          <a:xfrm>
            <a:off x="756000" y="532058"/>
            <a:ext cx="9180000" cy="6790199"/>
            <a:chOff x="756000" y="532058"/>
            <a:chExt cx="9180000" cy="6790199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1394360"/>
              <a:ext cx="9180000" cy="5597478"/>
              <a:chOff x="0" y="0"/>
              <a:chExt cx="15475571" cy="94361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475572" cy="9436184"/>
              </a:xfrm>
              <a:custGeom>
                <a:avLst/>
                <a:gdLst/>
                <a:ahLst/>
                <a:cxnLst/>
                <a:rect l="l" t="t" r="r" b="b"/>
                <a:pathLst>
                  <a:path w="15475572" h="9436184">
                    <a:moveTo>
                      <a:pt x="15351111" y="9436184"/>
                    </a:moveTo>
                    <a:lnTo>
                      <a:pt x="124460" y="9436184"/>
                    </a:lnTo>
                    <a:cubicBezTo>
                      <a:pt x="55880" y="9436184"/>
                      <a:pt x="0" y="9380304"/>
                      <a:pt x="0" y="93117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351111" y="0"/>
                    </a:lnTo>
                    <a:cubicBezTo>
                      <a:pt x="15419691" y="0"/>
                      <a:pt x="15475572" y="55880"/>
                      <a:pt x="15475572" y="124460"/>
                    </a:cubicBezTo>
                    <a:lnTo>
                      <a:pt x="15475572" y="9311725"/>
                    </a:lnTo>
                    <a:cubicBezTo>
                      <a:pt x="15475572" y="9380304"/>
                      <a:pt x="15419691" y="9436184"/>
                      <a:pt x="15351111" y="9436184"/>
                    </a:cubicBezTo>
                    <a:close/>
                  </a:path>
                </a:pathLst>
              </a:custGeom>
              <a:solidFill>
                <a:srgbClr val="F7F2EC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899762" y="1987747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3992615" y="1541256"/>
              <a:ext cx="0" cy="5303687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899762" y="2617621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899762" y="3247495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899762" y="3877370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899762" y="4507244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899762" y="5137118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899762" y="6396866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899762" y="5766992"/>
              <a:ext cx="8805474" cy="0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6765199" y="1541256"/>
              <a:ext cx="0" cy="5303687"/>
            </a:xfrm>
            <a:prstGeom prst="line">
              <a:avLst/>
            </a:prstGeom>
            <a:ln w="9525" cap="rnd">
              <a:solidFill>
                <a:srgbClr val="DEC6A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4956093" y="7193588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4544525" y="2135785"/>
              <a:ext cx="1497755" cy="348198"/>
              <a:chOff x="0" y="0"/>
              <a:chExt cx="1997007" cy="46426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831869" y="532058"/>
              <a:ext cx="5028262" cy="57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4"/>
                </a:lnSpc>
              </a:pPr>
              <a:r>
                <a:rPr lang="en-US" sz="3079" spc="153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DAILY BEHAVIOR CHART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773797" y="1441131"/>
              <a:ext cx="1144406" cy="404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8"/>
                </a:lnSpc>
              </a:pPr>
              <a:r>
                <a:rPr lang="en-US" sz="2145" spc="107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Behavior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544525" y="2762881"/>
              <a:ext cx="1497755" cy="348198"/>
              <a:chOff x="0" y="0"/>
              <a:chExt cx="1997007" cy="46426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4544525" y="3389976"/>
              <a:ext cx="1497755" cy="348198"/>
              <a:chOff x="0" y="0"/>
              <a:chExt cx="1997007" cy="46426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4544525" y="4017072"/>
              <a:ext cx="1497755" cy="348198"/>
              <a:chOff x="0" y="0"/>
              <a:chExt cx="1997007" cy="4642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4544525" y="4644167"/>
              <a:ext cx="1497755" cy="348198"/>
              <a:chOff x="0" y="0"/>
              <a:chExt cx="1997007" cy="46426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4544525" y="5271263"/>
              <a:ext cx="1497755" cy="348198"/>
              <a:chOff x="0" y="0"/>
              <a:chExt cx="1997007" cy="46426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4544525" y="5898358"/>
              <a:ext cx="1497755" cy="348198"/>
              <a:chOff x="0" y="0"/>
              <a:chExt cx="1997007" cy="46426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4544525" y="6525454"/>
              <a:ext cx="1497755" cy="348198"/>
              <a:chOff x="0" y="0"/>
              <a:chExt cx="1997007" cy="46426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1532743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766371" y="0"/>
                <a:ext cx="464264" cy="464264"/>
              </a:xfrm>
              <a:custGeom>
                <a:avLst/>
                <a:gdLst/>
                <a:ahLst/>
                <a:cxnLst/>
                <a:rect l="l" t="t" r="r" b="b"/>
                <a:pathLst>
                  <a:path w="464264" h="464264">
                    <a:moveTo>
                      <a:pt x="0" y="0"/>
                    </a:moveTo>
                    <a:lnTo>
                      <a:pt x="464264" y="0"/>
                    </a:lnTo>
                    <a:lnTo>
                      <a:pt x="464264" y="464264"/>
                    </a:lnTo>
                    <a:lnTo>
                      <a:pt x="0" y="464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1881422" y="1441131"/>
              <a:ext cx="1144406" cy="404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8"/>
                </a:lnSpc>
              </a:pPr>
              <a:r>
                <a:rPr lang="en-US" sz="2145" spc="107" dirty="0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Activity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729395" y="1441131"/>
              <a:ext cx="1144406" cy="404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8"/>
                </a:lnSpc>
              </a:pPr>
              <a:r>
                <a:rPr lang="en-US" sz="2145" spc="107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Notes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FreightDispProBook-Italic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2</cp:revision>
  <dcterms:created xsi:type="dcterms:W3CDTF">2006-08-16T00:00:00Z</dcterms:created>
  <dcterms:modified xsi:type="dcterms:W3CDTF">2023-07-18T15:01:08Z</dcterms:modified>
  <dc:identifier>DAFoY3TTT5c</dc:identifier>
</cp:coreProperties>
</file>