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Open Sans Semibold" panose="020B0706030804020204" pitchFamily="34" charset="0"/>
      <p:bold r:id="rId3"/>
      <p:boldItalic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030" autoAdjust="0"/>
    <p:restoredTop sz="94660"/>
  </p:normalViewPr>
  <p:slideViewPr>
    <p:cSldViewPr snapToGrid="0">
      <p:cViewPr varScale="1">
        <p:scale>
          <a:sx n="82" d="100"/>
          <a:sy n="82" d="100"/>
        </p:scale>
        <p:origin x="38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5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96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8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8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1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7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2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8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8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ounded Rectangle 171"/>
          <p:cNvSpPr/>
          <p:nvPr/>
        </p:nvSpPr>
        <p:spPr>
          <a:xfrm>
            <a:off x="887327" y="-243145"/>
            <a:ext cx="5208674" cy="1528747"/>
          </a:xfrm>
          <a:prstGeom prst="roundRect">
            <a:avLst>
              <a:gd name="adj" fmla="val 15740"/>
            </a:avLst>
          </a:prstGeom>
          <a:solidFill>
            <a:srgbClr val="C4D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3" name="Rounded Rectangle 172"/>
          <p:cNvSpPr/>
          <p:nvPr/>
        </p:nvSpPr>
        <p:spPr>
          <a:xfrm>
            <a:off x="402326" y="1814472"/>
            <a:ext cx="2688484" cy="417470"/>
          </a:xfrm>
          <a:prstGeom prst="roundRect">
            <a:avLst>
              <a:gd name="adj" fmla="val 50000"/>
            </a:avLst>
          </a:prstGeom>
          <a:solidFill>
            <a:srgbClr val="252525"/>
          </a:solidFill>
          <a:ln>
            <a:solidFill>
              <a:srgbClr val="2525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3135123" y="1814472"/>
            <a:ext cx="419802" cy="419802"/>
          </a:xfrm>
          <a:prstGeom prst="ellipse">
            <a:avLst/>
          </a:prstGeom>
          <a:solidFill>
            <a:srgbClr val="252525"/>
          </a:solidFill>
          <a:ln>
            <a:solidFill>
              <a:srgbClr val="2525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75" name="Oval 174"/>
          <p:cNvSpPr/>
          <p:nvPr/>
        </p:nvSpPr>
        <p:spPr>
          <a:xfrm>
            <a:off x="3622561" y="1814472"/>
            <a:ext cx="419802" cy="419802"/>
          </a:xfrm>
          <a:prstGeom prst="ellipse">
            <a:avLst/>
          </a:prstGeom>
          <a:solidFill>
            <a:srgbClr val="252525"/>
          </a:solidFill>
          <a:ln>
            <a:solidFill>
              <a:srgbClr val="2525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76" name="Oval 175"/>
          <p:cNvSpPr/>
          <p:nvPr/>
        </p:nvSpPr>
        <p:spPr>
          <a:xfrm>
            <a:off x="4102418" y="1814472"/>
            <a:ext cx="419802" cy="419802"/>
          </a:xfrm>
          <a:prstGeom prst="ellipse">
            <a:avLst/>
          </a:prstGeom>
          <a:solidFill>
            <a:srgbClr val="252525"/>
          </a:solidFill>
          <a:ln>
            <a:solidFill>
              <a:srgbClr val="2525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77" name="Oval 176"/>
          <p:cNvSpPr/>
          <p:nvPr/>
        </p:nvSpPr>
        <p:spPr>
          <a:xfrm>
            <a:off x="4589855" y="1814472"/>
            <a:ext cx="419802" cy="419802"/>
          </a:xfrm>
          <a:prstGeom prst="ellipse">
            <a:avLst/>
          </a:prstGeom>
          <a:solidFill>
            <a:srgbClr val="252525"/>
          </a:solidFill>
          <a:ln>
            <a:solidFill>
              <a:srgbClr val="2525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78" name="Oval 177"/>
          <p:cNvSpPr/>
          <p:nvPr/>
        </p:nvSpPr>
        <p:spPr>
          <a:xfrm>
            <a:off x="5073211" y="1814472"/>
            <a:ext cx="419802" cy="419802"/>
          </a:xfrm>
          <a:prstGeom prst="ellipse">
            <a:avLst/>
          </a:prstGeom>
          <a:solidFill>
            <a:srgbClr val="252525"/>
          </a:solidFill>
          <a:ln>
            <a:solidFill>
              <a:srgbClr val="2525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79" name="Oval 178"/>
          <p:cNvSpPr/>
          <p:nvPr/>
        </p:nvSpPr>
        <p:spPr>
          <a:xfrm>
            <a:off x="5556567" y="1814472"/>
            <a:ext cx="419802" cy="419802"/>
          </a:xfrm>
          <a:prstGeom prst="ellipse">
            <a:avLst/>
          </a:prstGeom>
          <a:solidFill>
            <a:srgbClr val="252525"/>
          </a:solidFill>
          <a:ln>
            <a:solidFill>
              <a:srgbClr val="2525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80" name="Oval 179"/>
          <p:cNvSpPr/>
          <p:nvPr/>
        </p:nvSpPr>
        <p:spPr>
          <a:xfrm>
            <a:off x="6040506" y="1814472"/>
            <a:ext cx="419802" cy="419802"/>
          </a:xfrm>
          <a:prstGeom prst="ellipse">
            <a:avLst/>
          </a:prstGeom>
          <a:solidFill>
            <a:srgbClr val="252525"/>
          </a:solidFill>
          <a:ln>
            <a:solidFill>
              <a:srgbClr val="2525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81" name="Text Box 2"/>
          <p:cNvSpPr txBox="1">
            <a:spLocks noChangeArrowheads="1"/>
          </p:cNvSpPr>
          <p:nvPr/>
        </p:nvSpPr>
        <p:spPr bwMode="auto">
          <a:xfrm>
            <a:off x="913107" y="474020"/>
            <a:ext cx="5159448" cy="6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DAILY BEHAVIOR CHART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2" name="Text Box 2"/>
          <p:cNvSpPr txBox="1">
            <a:spLocks noChangeArrowheads="1"/>
          </p:cNvSpPr>
          <p:nvPr/>
        </p:nvSpPr>
        <p:spPr bwMode="auto">
          <a:xfrm>
            <a:off x="523603" y="1894352"/>
            <a:ext cx="2471587" cy="27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spc="10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3" name="Text Box 2"/>
          <p:cNvSpPr txBox="1">
            <a:spLocks noChangeArrowheads="1"/>
          </p:cNvSpPr>
          <p:nvPr/>
        </p:nvSpPr>
        <p:spPr bwMode="auto">
          <a:xfrm>
            <a:off x="3013414" y="1899016"/>
            <a:ext cx="691079" cy="31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" name="Text Box 2"/>
          <p:cNvSpPr txBox="1">
            <a:spLocks noChangeArrowheads="1"/>
          </p:cNvSpPr>
          <p:nvPr/>
        </p:nvSpPr>
        <p:spPr bwMode="auto">
          <a:xfrm>
            <a:off x="3616084" y="1900765"/>
            <a:ext cx="530293" cy="30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5" name="Text Box 2"/>
          <p:cNvSpPr txBox="1">
            <a:spLocks noChangeArrowheads="1"/>
          </p:cNvSpPr>
          <p:nvPr/>
        </p:nvSpPr>
        <p:spPr bwMode="auto">
          <a:xfrm>
            <a:off x="4079034" y="1896684"/>
            <a:ext cx="499098" cy="26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6" name="Text Box 2"/>
          <p:cNvSpPr txBox="1">
            <a:spLocks noChangeArrowheads="1"/>
          </p:cNvSpPr>
          <p:nvPr/>
        </p:nvSpPr>
        <p:spPr bwMode="auto">
          <a:xfrm>
            <a:off x="4573468" y="1898433"/>
            <a:ext cx="521254" cy="3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7" name="Text Box 2"/>
          <p:cNvSpPr txBox="1">
            <a:spLocks noChangeArrowheads="1"/>
          </p:cNvSpPr>
          <p:nvPr/>
        </p:nvSpPr>
        <p:spPr bwMode="auto">
          <a:xfrm>
            <a:off x="5106445" y="1892019"/>
            <a:ext cx="393565" cy="27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8" name="Text Box 2"/>
          <p:cNvSpPr txBox="1">
            <a:spLocks noChangeArrowheads="1"/>
          </p:cNvSpPr>
          <p:nvPr/>
        </p:nvSpPr>
        <p:spPr bwMode="auto">
          <a:xfrm>
            <a:off x="5568811" y="1899599"/>
            <a:ext cx="471112" cy="31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9" name="Text Box 2"/>
          <p:cNvSpPr txBox="1">
            <a:spLocks noChangeArrowheads="1"/>
          </p:cNvSpPr>
          <p:nvPr/>
        </p:nvSpPr>
        <p:spPr bwMode="auto">
          <a:xfrm>
            <a:off x="6042838" y="1895518"/>
            <a:ext cx="475193" cy="27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75" name="Picture 127" descr="templatelabgr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847" y="9194249"/>
            <a:ext cx="1498461" cy="42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1" name="Group 190"/>
          <p:cNvGrpSpPr/>
          <p:nvPr/>
        </p:nvGrpSpPr>
        <p:grpSpPr>
          <a:xfrm>
            <a:off x="405242" y="2294913"/>
            <a:ext cx="6058565" cy="419802"/>
            <a:chOff x="0" y="0"/>
            <a:chExt cx="6598311" cy="457200"/>
          </a:xfrm>
          <a:solidFill>
            <a:srgbClr val="F0F0F0"/>
          </a:solidFill>
        </p:grpSpPr>
        <p:sp>
          <p:nvSpPr>
            <p:cNvPr id="192" name="Rounded Rectangle 191"/>
            <p:cNvSpPr/>
            <p:nvPr/>
          </p:nvSpPr>
          <p:spPr>
            <a:xfrm>
              <a:off x="0" y="0"/>
              <a:ext cx="2927985" cy="455287"/>
            </a:xfrm>
            <a:prstGeom prst="roundRect">
              <a:avLst>
                <a:gd name="adj" fmla="val 50000"/>
              </a:avLst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2977287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94" name="Oval 193"/>
            <p:cNvSpPr/>
            <p:nvPr/>
          </p:nvSpPr>
          <p:spPr>
            <a:xfrm>
              <a:off x="3507639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95" name="Oval 194"/>
            <p:cNvSpPr/>
            <p:nvPr/>
          </p:nvSpPr>
          <p:spPr>
            <a:xfrm>
              <a:off x="4030675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96" name="Oval 195"/>
            <p:cNvSpPr/>
            <p:nvPr/>
          </p:nvSpPr>
          <p:spPr>
            <a:xfrm>
              <a:off x="4561027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97" name="Oval 196"/>
            <p:cNvSpPr/>
            <p:nvPr/>
          </p:nvSpPr>
          <p:spPr>
            <a:xfrm>
              <a:off x="5087722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98" name="Oval 197"/>
            <p:cNvSpPr/>
            <p:nvPr/>
          </p:nvSpPr>
          <p:spPr>
            <a:xfrm>
              <a:off x="5614416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99" name="Oval 198"/>
            <p:cNvSpPr/>
            <p:nvPr/>
          </p:nvSpPr>
          <p:spPr>
            <a:xfrm>
              <a:off x="6141111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404659" y="2782933"/>
            <a:ext cx="6058565" cy="419802"/>
            <a:chOff x="0" y="0"/>
            <a:chExt cx="6598311" cy="457200"/>
          </a:xfrm>
          <a:solidFill>
            <a:srgbClr val="F0F0F0"/>
          </a:solidFill>
        </p:grpSpPr>
        <p:sp>
          <p:nvSpPr>
            <p:cNvPr id="201" name="Rounded Rectangle 200"/>
            <p:cNvSpPr/>
            <p:nvPr/>
          </p:nvSpPr>
          <p:spPr>
            <a:xfrm>
              <a:off x="0" y="0"/>
              <a:ext cx="2927985" cy="455287"/>
            </a:xfrm>
            <a:prstGeom prst="roundRect">
              <a:avLst>
                <a:gd name="adj" fmla="val 50000"/>
              </a:avLst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2977287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03" name="Oval 202"/>
            <p:cNvSpPr/>
            <p:nvPr/>
          </p:nvSpPr>
          <p:spPr>
            <a:xfrm>
              <a:off x="3507639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04" name="Oval 203"/>
            <p:cNvSpPr/>
            <p:nvPr/>
          </p:nvSpPr>
          <p:spPr>
            <a:xfrm>
              <a:off x="4030675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05" name="Oval 204"/>
            <p:cNvSpPr/>
            <p:nvPr/>
          </p:nvSpPr>
          <p:spPr>
            <a:xfrm>
              <a:off x="4561027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06" name="Oval 205"/>
            <p:cNvSpPr/>
            <p:nvPr/>
          </p:nvSpPr>
          <p:spPr>
            <a:xfrm>
              <a:off x="5087722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07" name="Oval 206"/>
            <p:cNvSpPr/>
            <p:nvPr/>
          </p:nvSpPr>
          <p:spPr>
            <a:xfrm>
              <a:off x="5614416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08" name="Oval 207"/>
            <p:cNvSpPr/>
            <p:nvPr/>
          </p:nvSpPr>
          <p:spPr>
            <a:xfrm>
              <a:off x="6141111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404659" y="3282032"/>
            <a:ext cx="6058565" cy="419802"/>
            <a:chOff x="0" y="0"/>
            <a:chExt cx="6598311" cy="457200"/>
          </a:xfrm>
          <a:solidFill>
            <a:srgbClr val="F0F0F0"/>
          </a:solidFill>
        </p:grpSpPr>
        <p:sp>
          <p:nvSpPr>
            <p:cNvPr id="210" name="Rounded Rectangle 209"/>
            <p:cNvSpPr/>
            <p:nvPr/>
          </p:nvSpPr>
          <p:spPr>
            <a:xfrm>
              <a:off x="0" y="0"/>
              <a:ext cx="2927985" cy="455287"/>
            </a:xfrm>
            <a:prstGeom prst="roundRect">
              <a:avLst>
                <a:gd name="adj" fmla="val 50000"/>
              </a:avLst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2977287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12" name="Oval 211"/>
            <p:cNvSpPr/>
            <p:nvPr/>
          </p:nvSpPr>
          <p:spPr>
            <a:xfrm>
              <a:off x="3507639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13" name="Oval 212"/>
            <p:cNvSpPr/>
            <p:nvPr/>
          </p:nvSpPr>
          <p:spPr>
            <a:xfrm>
              <a:off x="4030675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14" name="Oval 213"/>
            <p:cNvSpPr/>
            <p:nvPr/>
          </p:nvSpPr>
          <p:spPr>
            <a:xfrm>
              <a:off x="4561027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15" name="Oval 214"/>
            <p:cNvSpPr/>
            <p:nvPr/>
          </p:nvSpPr>
          <p:spPr>
            <a:xfrm>
              <a:off x="5087722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16" name="Oval 215"/>
            <p:cNvSpPr/>
            <p:nvPr/>
          </p:nvSpPr>
          <p:spPr>
            <a:xfrm>
              <a:off x="5614416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17" name="Oval 216"/>
            <p:cNvSpPr/>
            <p:nvPr/>
          </p:nvSpPr>
          <p:spPr>
            <a:xfrm>
              <a:off x="6141111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405242" y="3770052"/>
            <a:ext cx="6058565" cy="419802"/>
            <a:chOff x="0" y="0"/>
            <a:chExt cx="6598311" cy="457200"/>
          </a:xfrm>
          <a:solidFill>
            <a:srgbClr val="F0F0F0"/>
          </a:solidFill>
        </p:grpSpPr>
        <p:sp>
          <p:nvSpPr>
            <p:cNvPr id="219" name="Rounded Rectangle 218"/>
            <p:cNvSpPr/>
            <p:nvPr/>
          </p:nvSpPr>
          <p:spPr>
            <a:xfrm>
              <a:off x="0" y="0"/>
              <a:ext cx="2927985" cy="455287"/>
            </a:xfrm>
            <a:prstGeom prst="roundRect">
              <a:avLst>
                <a:gd name="adj" fmla="val 50000"/>
              </a:avLst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2977287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21" name="Oval 220"/>
            <p:cNvSpPr/>
            <p:nvPr/>
          </p:nvSpPr>
          <p:spPr>
            <a:xfrm>
              <a:off x="3507639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22" name="Oval 221"/>
            <p:cNvSpPr/>
            <p:nvPr/>
          </p:nvSpPr>
          <p:spPr>
            <a:xfrm>
              <a:off x="4030675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23" name="Oval 222"/>
            <p:cNvSpPr/>
            <p:nvPr/>
          </p:nvSpPr>
          <p:spPr>
            <a:xfrm>
              <a:off x="4561027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24" name="Oval 223"/>
            <p:cNvSpPr/>
            <p:nvPr/>
          </p:nvSpPr>
          <p:spPr>
            <a:xfrm>
              <a:off x="5087722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25" name="Oval 224"/>
            <p:cNvSpPr/>
            <p:nvPr/>
          </p:nvSpPr>
          <p:spPr>
            <a:xfrm>
              <a:off x="5614416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26" name="Oval 225"/>
            <p:cNvSpPr/>
            <p:nvPr/>
          </p:nvSpPr>
          <p:spPr>
            <a:xfrm>
              <a:off x="6141111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405242" y="4267401"/>
            <a:ext cx="6058565" cy="419802"/>
            <a:chOff x="0" y="0"/>
            <a:chExt cx="6598311" cy="457200"/>
          </a:xfrm>
          <a:solidFill>
            <a:srgbClr val="F0F0F0"/>
          </a:solidFill>
        </p:grpSpPr>
        <p:sp>
          <p:nvSpPr>
            <p:cNvPr id="228" name="Rounded Rectangle 227"/>
            <p:cNvSpPr/>
            <p:nvPr/>
          </p:nvSpPr>
          <p:spPr>
            <a:xfrm>
              <a:off x="0" y="0"/>
              <a:ext cx="2927985" cy="455287"/>
            </a:xfrm>
            <a:prstGeom prst="roundRect">
              <a:avLst>
                <a:gd name="adj" fmla="val 50000"/>
              </a:avLst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2977287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30" name="Oval 229"/>
            <p:cNvSpPr/>
            <p:nvPr/>
          </p:nvSpPr>
          <p:spPr>
            <a:xfrm>
              <a:off x="3507639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31" name="Oval 230"/>
            <p:cNvSpPr/>
            <p:nvPr/>
          </p:nvSpPr>
          <p:spPr>
            <a:xfrm>
              <a:off x="4030675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32" name="Oval 231"/>
            <p:cNvSpPr/>
            <p:nvPr/>
          </p:nvSpPr>
          <p:spPr>
            <a:xfrm>
              <a:off x="4561027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33" name="Oval 232"/>
            <p:cNvSpPr/>
            <p:nvPr/>
          </p:nvSpPr>
          <p:spPr>
            <a:xfrm>
              <a:off x="5087722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34" name="Oval 233"/>
            <p:cNvSpPr/>
            <p:nvPr/>
          </p:nvSpPr>
          <p:spPr>
            <a:xfrm>
              <a:off x="5614416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35" name="Oval 234"/>
            <p:cNvSpPr/>
            <p:nvPr/>
          </p:nvSpPr>
          <p:spPr>
            <a:xfrm>
              <a:off x="6141111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404076" y="4755422"/>
            <a:ext cx="6058565" cy="419802"/>
            <a:chOff x="0" y="0"/>
            <a:chExt cx="6598311" cy="457200"/>
          </a:xfrm>
          <a:solidFill>
            <a:srgbClr val="F0F0F0"/>
          </a:solidFill>
        </p:grpSpPr>
        <p:sp>
          <p:nvSpPr>
            <p:cNvPr id="237" name="Rounded Rectangle 236"/>
            <p:cNvSpPr/>
            <p:nvPr/>
          </p:nvSpPr>
          <p:spPr>
            <a:xfrm>
              <a:off x="0" y="0"/>
              <a:ext cx="2927985" cy="455287"/>
            </a:xfrm>
            <a:prstGeom prst="roundRect">
              <a:avLst>
                <a:gd name="adj" fmla="val 50000"/>
              </a:avLst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>
              <a:off x="2977287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39" name="Oval 238"/>
            <p:cNvSpPr/>
            <p:nvPr/>
          </p:nvSpPr>
          <p:spPr>
            <a:xfrm>
              <a:off x="3507639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40" name="Oval 239"/>
            <p:cNvSpPr/>
            <p:nvPr/>
          </p:nvSpPr>
          <p:spPr>
            <a:xfrm>
              <a:off x="4030675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41" name="Oval 240"/>
            <p:cNvSpPr/>
            <p:nvPr/>
          </p:nvSpPr>
          <p:spPr>
            <a:xfrm>
              <a:off x="4561027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42" name="Oval 241"/>
            <p:cNvSpPr/>
            <p:nvPr/>
          </p:nvSpPr>
          <p:spPr>
            <a:xfrm>
              <a:off x="5087722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43" name="Oval 242"/>
            <p:cNvSpPr/>
            <p:nvPr/>
          </p:nvSpPr>
          <p:spPr>
            <a:xfrm>
              <a:off x="5614416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44" name="Oval 243"/>
            <p:cNvSpPr/>
            <p:nvPr/>
          </p:nvSpPr>
          <p:spPr>
            <a:xfrm>
              <a:off x="6141111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404076" y="5254520"/>
            <a:ext cx="6058565" cy="419802"/>
            <a:chOff x="0" y="0"/>
            <a:chExt cx="6598311" cy="457200"/>
          </a:xfrm>
          <a:solidFill>
            <a:srgbClr val="F0F0F0"/>
          </a:solidFill>
        </p:grpSpPr>
        <p:sp>
          <p:nvSpPr>
            <p:cNvPr id="246" name="Rounded Rectangle 245"/>
            <p:cNvSpPr/>
            <p:nvPr/>
          </p:nvSpPr>
          <p:spPr>
            <a:xfrm>
              <a:off x="0" y="0"/>
              <a:ext cx="2927985" cy="455287"/>
            </a:xfrm>
            <a:prstGeom prst="roundRect">
              <a:avLst>
                <a:gd name="adj" fmla="val 50000"/>
              </a:avLst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>
              <a:off x="2977287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48" name="Oval 247"/>
            <p:cNvSpPr/>
            <p:nvPr/>
          </p:nvSpPr>
          <p:spPr>
            <a:xfrm>
              <a:off x="3507639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49" name="Oval 248"/>
            <p:cNvSpPr/>
            <p:nvPr/>
          </p:nvSpPr>
          <p:spPr>
            <a:xfrm>
              <a:off x="4030675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50" name="Oval 249"/>
            <p:cNvSpPr/>
            <p:nvPr/>
          </p:nvSpPr>
          <p:spPr>
            <a:xfrm>
              <a:off x="4561027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51" name="Oval 250"/>
            <p:cNvSpPr/>
            <p:nvPr/>
          </p:nvSpPr>
          <p:spPr>
            <a:xfrm>
              <a:off x="5087722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52" name="Oval 251"/>
            <p:cNvSpPr/>
            <p:nvPr/>
          </p:nvSpPr>
          <p:spPr>
            <a:xfrm>
              <a:off x="5614416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53" name="Oval 252"/>
            <p:cNvSpPr/>
            <p:nvPr/>
          </p:nvSpPr>
          <p:spPr>
            <a:xfrm>
              <a:off x="6141111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405825" y="5742540"/>
            <a:ext cx="6058565" cy="419802"/>
            <a:chOff x="0" y="0"/>
            <a:chExt cx="6598311" cy="457200"/>
          </a:xfrm>
          <a:solidFill>
            <a:srgbClr val="F0F0F0"/>
          </a:solidFill>
        </p:grpSpPr>
        <p:sp>
          <p:nvSpPr>
            <p:cNvPr id="255" name="Rounded Rectangle 254"/>
            <p:cNvSpPr/>
            <p:nvPr/>
          </p:nvSpPr>
          <p:spPr>
            <a:xfrm>
              <a:off x="0" y="0"/>
              <a:ext cx="2927985" cy="455287"/>
            </a:xfrm>
            <a:prstGeom prst="roundRect">
              <a:avLst>
                <a:gd name="adj" fmla="val 50000"/>
              </a:avLst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6" name="Oval 255"/>
            <p:cNvSpPr/>
            <p:nvPr/>
          </p:nvSpPr>
          <p:spPr>
            <a:xfrm>
              <a:off x="2977287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57" name="Oval 256"/>
            <p:cNvSpPr/>
            <p:nvPr/>
          </p:nvSpPr>
          <p:spPr>
            <a:xfrm>
              <a:off x="3507639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58" name="Oval 257"/>
            <p:cNvSpPr/>
            <p:nvPr/>
          </p:nvSpPr>
          <p:spPr>
            <a:xfrm>
              <a:off x="4030675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59" name="Oval 258"/>
            <p:cNvSpPr/>
            <p:nvPr/>
          </p:nvSpPr>
          <p:spPr>
            <a:xfrm>
              <a:off x="4561027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60" name="Oval 259"/>
            <p:cNvSpPr/>
            <p:nvPr/>
          </p:nvSpPr>
          <p:spPr>
            <a:xfrm>
              <a:off x="5087722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61" name="Oval 260"/>
            <p:cNvSpPr/>
            <p:nvPr/>
          </p:nvSpPr>
          <p:spPr>
            <a:xfrm>
              <a:off x="5614416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62" name="Oval 261"/>
            <p:cNvSpPr/>
            <p:nvPr/>
          </p:nvSpPr>
          <p:spPr>
            <a:xfrm>
              <a:off x="6141111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404076" y="6238140"/>
            <a:ext cx="6058565" cy="419802"/>
            <a:chOff x="0" y="0"/>
            <a:chExt cx="6598311" cy="457200"/>
          </a:xfrm>
          <a:solidFill>
            <a:srgbClr val="F0F0F0"/>
          </a:solidFill>
        </p:grpSpPr>
        <p:sp>
          <p:nvSpPr>
            <p:cNvPr id="264" name="Rounded Rectangle 263"/>
            <p:cNvSpPr/>
            <p:nvPr/>
          </p:nvSpPr>
          <p:spPr>
            <a:xfrm>
              <a:off x="0" y="0"/>
              <a:ext cx="2927985" cy="455287"/>
            </a:xfrm>
            <a:prstGeom prst="roundRect">
              <a:avLst>
                <a:gd name="adj" fmla="val 50000"/>
              </a:avLst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>
              <a:off x="2977287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66" name="Oval 265"/>
            <p:cNvSpPr/>
            <p:nvPr/>
          </p:nvSpPr>
          <p:spPr>
            <a:xfrm>
              <a:off x="3507639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67" name="Oval 266"/>
            <p:cNvSpPr/>
            <p:nvPr/>
          </p:nvSpPr>
          <p:spPr>
            <a:xfrm>
              <a:off x="4030675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68" name="Oval 267"/>
            <p:cNvSpPr/>
            <p:nvPr/>
          </p:nvSpPr>
          <p:spPr>
            <a:xfrm>
              <a:off x="4561027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69" name="Oval 268"/>
            <p:cNvSpPr/>
            <p:nvPr/>
          </p:nvSpPr>
          <p:spPr>
            <a:xfrm>
              <a:off x="5087722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70" name="Oval 269"/>
            <p:cNvSpPr/>
            <p:nvPr/>
          </p:nvSpPr>
          <p:spPr>
            <a:xfrm>
              <a:off x="5614416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71" name="Oval 270"/>
            <p:cNvSpPr/>
            <p:nvPr/>
          </p:nvSpPr>
          <p:spPr>
            <a:xfrm>
              <a:off x="6141111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404659" y="6735490"/>
            <a:ext cx="6058565" cy="419802"/>
            <a:chOff x="0" y="0"/>
            <a:chExt cx="6598311" cy="457200"/>
          </a:xfrm>
          <a:solidFill>
            <a:srgbClr val="F0F0F0"/>
          </a:solidFill>
        </p:grpSpPr>
        <p:sp>
          <p:nvSpPr>
            <p:cNvPr id="273" name="Rounded Rectangle 272"/>
            <p:cNvSpPr/>
            <p:nvPr/>
          </p:nvSpPr>
          <p:spPr>
            <a:xfrm>
              <a:off x="0" y="0"/>
              <a:ext cx="2927985" cy="455287"/>
            </a:xfrm>
            <a:prstGeom prst="roundRect">
              <a:avLst>
                <a:gd name="adj" fmla="val 50000"/>
              </a:avLst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4" name="Oval 273"/>
            <p:cNvSpPr/>
            <p:nvPr/>
          </p:nvSpPr>
          <p:spPr>
            <a:xfrm>
              <a:off x="2977287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75" name="Oval 274"/>
            <p:cNvSpPr/>
            <p:nvPr/>
          </p:nvSpPr>
          <p:spPr>
            <a:xfrm>
              <a:off x="3507639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76" name="Oval 275"/>
            <p:cNvSpPr/>
            <p:nvPr/>
          </p:nvSpPr>
          <p:spPr>
            <a:xfrm>
              <a:off x="4030675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77" name="Oval 276"/>
            <p:cNvSpPr/>
            <p:nvPr/>
          </p:nvSpPr>
          <p:spPr>
            <a:xfrm>
              <a:off x="4561027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78" name="Oval 277"/>
            <p:cNvSpPr/>
            <p:nvPr/>
          </p:nvSpPr>
          <p:spPr>
            <a:xfrm>
              <a:off x="5087722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79" name="Oval 278"/>
            <p:cNvSpPr/>
            <p:nvPr/>
          </p:nvSpPr>
          <p:spPr>
            <a:xfrm>
              <a:off x="5614416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80" name="Oval 279"/>
            <p:cNvSpPr/>
            <p:nvPr/>
          </p:nvSpPr>
          <p:spPr>
            <a:xfrm>
              <a:off x="6141111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404076" y="7223510"/>
            <a:ext cx="6058565" cy="419802"/>
            <a:chOff x="0" y="0"/>
            <a:chExt cx="6598311" cy="457200"/>
          </a:xfrm>
          <a:solidFill>
            <a:srgbClr val="F0F0F0"/>
          </a:solidFill>
        </p:grpSpPr>
        <p:sp>
          <p:nvSpPr>
            <p:cNvPr id="282" name="Rounded Rectangle 281"/>
            <p:cNvSpPr/>
            <p:nvPr/>
          </p:nvSpPr>
          <p:spPr>
            <a:xfrm>
              <a:off x="0" y="0"/>
              <a:ext cx="2927985" cy="455287"/>
            </a:xfrm>
            <a:prstGeom prst="roundRect">
              <a:avLst>
                <a:gd name="adj" fmla="val 50000"/>
              </a:avLst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3" name="Oval 282"/>
            <p:cNvSpPr/>
            <p:nvPr/>
          </p:nvSpPr>
          <p:spPr>
            <a:xfrm>
              <a:off x="2977287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84" name="Oval 283"/>
            <p:cNvSpPr/>
            <p:nvPr/>
          </p:nvSpPr>
          <p:spPr>
            <a:xfrm>
              <a:off x="3507639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85" name="Oval 284"/>
            <p:cNvSpPr/>
            <p:nvPr/>
          </p:nvSpPr>
          <p:spPr>
            <a:xfrm>
              <a:off x="4030675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86" name="Oval 285"/>
            <p:cNvSpPr/>
            <p:nvPr/>
          </p:nvSpPr>
          <p:spPr>
            <a:xfrm>
              <a:off x="4561027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87" name="Oval 286"/>
            <p:cNvSpPr/>
            <p:nvPr/>
          </p:nvSpPr>
          <p:spPr>
            <a:xfrm>
              <a:off x="5087722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88" name="Oval 287"/>
            <p:cNvSpPr/>
            <p:nvPr/>
          </p:nvSpPr>
          <p:spPr>
            <a:xfrm>
              <a:off x="5614416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89" name="Oval 288"/>
            <p:cNvSpPr/>
            <p:nvPr/>
          </p:nvSpPr>
          <p:spPr>
            <a:xfrm>
              <a:off x="6141111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290" name="Group 289"/>
          <p:cNvGrpSpPr/>
          <p:nvPr/>
        </p:nvGrpSpPr>
        <p:grpSpPr>
          <a:xfrm>
            <a:off x="404076" y="7722608"/>
            <a:ext cx="6058565" cy="419802"/>
            <a:chOff x="0" y="0"/>
            <a:chExt cx="6598311" cy="457200"/>
          </a:xfrm>
          <a:solidFill>
            <a:srgbClr val="F0F0F0"/>
          </a:solidFill>
        </p:grpSpPr>
        <p:sp>
          <p:nvSpPr>
            <p:cNvPr id="291" name="Rounded Rectangle 290"/>
            <p:cNvSpPr/>
            <p:nvPr/>
          </p:nvSpPr>
          <p:spPr>
            <a:xfrm>
              <a:off x="0" y="0"/>
              <a:ext cx="2927985" cy="455287"/>
            </a:xfrm>
            <a:prstGeom prst="roundRect">
              <a:avLst>
                <a:gd name="adj" fmla="val 50000"/>
              </a:avLst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2" name="Oval 291"/>
            <p:cNvSpPr/>
            <p:nvPr/>
          </p:nvSpPr>
          <p:spPr>
            <a:xfrm>
              <a:off x="2977287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93" name="Oval 292"/>
            <p:cNvSpPr/>
            <p:nvPr/>
          </p:nvSpPr>
          <p:spPr>
            <a:xfrm>
              <a:off x="3507639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94" name="Oval 293"/>
            <p:cNvSpPr/>
            <p:nvPr/>
          </p:nvSpPr>
          <p:spPr>
            <a:xfrm>
              <a:off x="4030675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95" name="Oval 294"/>
            <p:cNvSpPr/>
            <p:nvPr/>
          </p:nvSpPr>
          <p:spPr>
            <a:xfrm>
              <a:off x="4561027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96" name="Oval 295"/>
            <p:cNvSpPr/>
            <p:nvPr/>
          </p:nvSpPr>
          <p:spPr>
            <a:xfrm>
              <a:off x="5087722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97" name="Oval 296"/>
            <p:cNvSpPr/>
            <p:nvPr/>
          </p:nvSpPr>
          <p:spPr>
            <a:xfrm>
              <a:off x="5614416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98" name="Oval 297"/>
            <p:cNvSpPr/>
            <p:nvPr/>
          </p:nvSpPr>
          <p:spPr>
            <a:xfrm>
              <a:off x="6141111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299" name="Group 298"/>
          <p:cNvGrpSpPr/>
          <p:nvPr/>
        </p:nvGrpSpPr>
        <p:grpSpPr>
          <a:xfrm>
            <a:off x="406408" y="8210629"/>
            <a:ext cx="6058565" cy="419802"/>
            <a:chOff x="0" y="0"/>
            <a:chExt cx="6598311" cy="457200"/>
          </a:xfrm>
          <a:solidFill>
            <a:srgbClr val="F0F0F0"/>
          </a:solidFill>
        </p:grpSpPr>
        <p:sp>
          <p:nvSpPr>
            <p:cNvPr id="300" name="Rounded Rectangle 299"/>
            <p:cNvSpPr/>
            <p:nvPr/>
          </p:nvSpPr>
          <p:spPr>
            <a:xfrm>
              <a:off x="0" y="0"/>
              <a:ext cx="2927985" cy="455287"/>
            </a:xfrm>
            <a:prstGeom prst="roundRect">
              <a:avLst>
                <a:gd name="adj" fmla="val 50000"/>
              </a:avLst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1" name="Oval 300"/>
            <p:cNvSpPr/>
            <p:nvPr/>
          </p:nvSpPr>
          <p:spPr>
            <a:xfrm>
              <a:off x="2977287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02" name="Oval 301"/>
            <p:cNvSpPr/>
            <p:nvPr/>
          </p:nvSpPr>
          <p:spPr>
            <a:xfrm>
              <a:off x="3507639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03" name="Oval 302"/>
            <p:cNvSpPr/>
            <p:nvPr/>
          </p:nvSpPr>
          <p:spPr>
            <a:xfrm>
              <a:off x="4030675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04" name="Oval 303"/>
            <p:cNvSpPr/>
            <p:nvPr/>
          </p:nvSpPr>
          <p:spPr>
            <a:xfrm>
              <a:off x="4561027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05" name="Oval 304"/>
            <p:cNvSpPr/>
            <p:nvPr/>
          </p:nvSpPr>
          <p:spPr>
            <a:xfrm>
              <a:off x="5087722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06" name="Oval 305"/>
            <p:cNvSpPr/>
            <p:nvPr/>
          </p:nvSpPr>
          <p:spPr>
            <a:xfrm>
              <a:off x="5614416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07" name="Oval 306"/>
            <p:cNvSpPr/>
            <p:nvPr/>
          </p:nvSpPr>
          <p:spPr>
            <a:xfrm>
              <a:off x="6141111" y="0"/>
              <a:ext cx="457200" cy="457200"/>
            </a:xfrm>
            <a:prstGeom prst="ellipse">
              <a:avLst/>
            </a:prstGeom>
            <a:grpFill/>
            <a:ln w="12700">
              <a:solidFill>
                <a:srgbClr val="25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308" name="Rounded Rectangle 307"/>
          <p:cNvSpPr/>
          <p:nvPr/>
        </p:nvSpPr>
        <p:spPr>
          <a:xfrm>
            <a:off x="-374308" y="9054315"/>
            <a:ext cx="5160654" cy="1110137"/>
          </a:xfrm>
          <a:prstGeom prst="roundRect">
            <a:avLst>
              <a:gd name="adj" fmla="val 15740"/>
            </a:avLst>
          </a:prstGeom>
          <a:solidFill>
            <a:srgbClr val="C4D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Rectangle 138"/>
          <p:cNvSpPr>
            <a:spLocks noChangeArrowheads="1"/>
          </p:cNvSpPr>
          <p:nvPr/>
        </p:nvSpPr>
        <p:spPr bwMode="auto">
          <a:xfrm>
            <a:off x="-41381" y="-69391"/>
            <a:ext cx="6297036" cy="419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59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11</Words>
  <Application>Microsoft Office PowerPoint</Application>
  <PresentationFormat>A4 Paper (210x297 mm)</PresentationFormat>
  <Paragraphs>107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Times New Roman</vt:lpstr>
      <vt:lpstr>Open Sans Semibold</vt:lpstr>
      <vt:lpstr>Arial</vt:lpstr>
      <vt:lpstr>Calibri Light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3</cp:revision>
  <dcterms:created xsi:type="dcterms:W3CDTF">2023-07-14T09:46:31Z</dcterms:created>
  <dcterms:modified xsi:type="dcterms:W3CDTF">2023-07-15T09:21:13Z</dcterms:modified>
</cp:coreProperties>
</file>