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6858000" cy="9906000" type="A4"/>
  <p:notesSz cx="6858000" cy="9144000"/>
  <p:embeddedFontLst>
    <p:embeddedFont>
      <p:font typeface="Rockness" panose="02000500000000000000" pitchFamily="2" charset="0"/>
      <p:regular r:id="rId3"/>
    </p:embeddedFont>
    <p:embeddedFont>
      <p:font typeface="Calibri Light" panose="020F0302020204030204" pitchFamily="34" charset="0"/>
      <p:regular r:id="rId4"/>
      <p:italic r:id="rId5"/>
    </p:embeddedFont>
    <p:embeddedFont>
      <p:font typeface="Open Sans Semibold" panose="020B0706030804020204" pitchFamily="34" charset="0"/>
      <p:bold r:id="rId6"/>
      <p:boldItalic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91" d="100"/>
          <a:sy n="91" d="100"/>
        </p:scale>
        <p:origin x="2814" y="-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4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54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296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1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587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88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012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870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2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189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688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46483-B864-4B26-9341-B06A463B3752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F4F1C-7767-4398-A8CC-4CF40913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48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5" name="Picture 77" descr="img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210" y="17799"/>
            <a:ext cx="924790" cy="17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3" name="Rectangle 172"/>
          <p:cNvSpPr/>
          <p:nvPr/>
        </p:nvSpPr>
        <p:spPr>
          <a:xfrm>
            <a:off x="6057476" y="1852949"/>
            <a:ext cx="429032" cy="424935"/>
          </a:xfrm>
          <a:prstGeom prst="rect">
            <a:avLst/>
          </a:prstGeom>
          <a:solidFill>
            <a:srgbClr val="A3D39C"/>
          </a:solidFill>
          <a:ln>
            <a:solidFill>
              <a:srgbClr val="A3D3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174" name="Group 173"/>
          <p:cNvGrpSpPr/>
          <p:nvPr/>
        </p:nvGrpSpPr>
        <p:grpSpPr>
          <a:xfrm>
            <a:off x="2672041" y="2339342"/>
            <a:ext cx="3340952" cy="425521"/>
            <a:chOff x="0" y="0"/>
            <a:chExt cx="3624927" cy="461865"/>
          </a:xfrm>
          <a:noFill/>
        </p:grpSpPr>
        <p:sp>
          <p:nvSpPr>
            <p:cNvPr id="175" name="Rectangle 174"/>
            <p:cNvSpPr/>
            <p:nvPr/>
          </p:nvSpPr>
          <p:spPr>
            <a:xfrm>
              <a:off x="0" y="0"/>
              <a:ext cx="466298" cy="461865"/>
            </a:xfrm>
            <a:prstGeom prst="rect">
              <a:avLst/>
            </a:prstGeom>
            <a:grpFill/>
            <a:ln w="19050">
              <a:solidFill>
                <a:srgbClr val="7BBC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532015" y="0"/>
              <a:ext cx="466090" cy="461645"/>
            </a:xfrm>
            <a:prstGeom prst="rect">
              <a:avLst/>
            </a:prstGeom>
            <a:grpFill/>
            <a:ln w="19050">
              <a:solidFill>
                <a:srgbClr val="7BBC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1058488" y="0"/>
              <a:ext cx="466090" cy="461645"/>
            </a:xfrm>
            <a:prstGeom prst="rect">
              <a:avLst/>
            </a:prstGeom>
            <a:grpFill/>
            <a:ln w="19050">
              <a:solidFill>
                <a:srgbClr val="7BBC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1584960" y="0"/>
              <a:ext cx="466090" cy="461645"/>
            </a:xfrm>
            <a:prstGeom prst="rect">
              <a:avLst/>
            </a:prstGeom>
            <a:grpFill/>
            <a:ln w="19050">
              <a:solidFill>
                <a:srgbClr val="7BBC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2100350" y="0"/>
              <a:ext cx="466090" cy="461645"/>
            </a:xfrm>
            <a:prstGeom prst="rect">
              <a:avLst/>
            </a:prstGeom>
            <a:grpFill/>
            <a:ln w="19050">
              <a:solidFill>
                <a:srgbClr val="7BBC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2626822" y="0"/>
              <a:ext cx="466090" cy="461645"/>
            </a:xfrm>
            <a:prstGeom prst="rect">
              <a:avLst/>
            </a:prstGeom>
            <a:grpFill/>
            <a:ln w="19050">
              <a:solidFill>
                <a:srgbClr val="7BBC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3158837" y="0"/>
              <a:ext cx="466090" cy="461645"/>
            </a:xfrm>
            <a:prstGeom prst="rect">
              <a:avLst/>
            </a:prstGeom>
            <a:grpFill/>
            <a:ln w="19050">
              <a:solidFill>
                <a:srgbClr val="7BBC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82" name="Rectangle 181"/>
          <p:cNvSpPr/>
          <p:nvPr/>
        </p:nvSpPr>
        <p:spPr>
          <a:xfrm>
            <a:off x="409231" y="1849437"/>
            <a:ext cx="2211303" cy="425521"/>
          </a:xfrm>
          <a:prstGeom prst="rect">
            <a:avLst/>
          </a:prstGeom>
          <a:solidFill>
            <a:srgbClr val="A3D39C"/>
          </a:solidFill>
          <a:ln>
            <a:solidFill>
              <a:srgbClr val="A3D3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3" name="Rectangle 182"/>
          <p:cNvSpPr/>
          <p:nvPr/>
        </p:nvSpPr>
        <p:spPr>
          <a:xfrm>
            <a:off x="2667943" y="1851193"/>
            <a:ext cx="429618" cy="425521"/>
          </a:xfrm>
          <a:prstGeom prst="rect">
            <a:avLst/>
          </a:prstGeom>
          <a:solidFill>
            <a:srgbClr val="7BBC72"/>
          </a:solidFill>
          <a:ln>
            <a:solidFill>
              <a:srgbClr val="7BBC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4" name="Rectangle 183"/>
          <p:cNvSpPr/>
          <p:nvPr/>
        </p:nvSpPr>
        <p:spPr>
          <a:xfrm>
            <a:off x="3160775" y="1851193"/>
            <a:ext cx="429618" cy="425521"/>
          </a:xfrm>
          <a:prstGeom prst="rect">
            <a:avLst/>
          </a:prstGeom>
          <a:solidFill>
            <a:srgbClr val="62A559"/>
          </a:solidFill>
          <a:ln>
            <a:solidFill>
              <a:srgbClr val="62A5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5" name="Rectangle 184"/>
          <p:cNvSpPr/>
          <p:nvPr/>
        </p:nvSpPr>
        <p:spPr>
          <a:xfrm>
            <a:off x="3643656" y="1851193"/>
            <a:ext cx="429032" cy="424935"/>
          </a:xfrm>
          <a:prstGeom prst="rect">
            <a:avLst/>
          </a:prstGeom>
          <a:solidFill>
            <a:srgbClr val="48913F"/>
          </a:solidFill>
          <a:ln>
            <a:solidFill>
              <a:srgbClr val="4891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6" name="Rectangle 185"/>
          <p:cNvSpPr/>
          <p:nvPr/>
        </p:nvSpPr>
        <p:spPr>
          <a:xfrm>
            <a:off x="4129463" y="1851193"/>
            <a:ext cx="429032" cy="424935"/>
          </a:xfrm>
          <a:prstGeom prst="rect">
            <a:avLst/>
          </a:prstGeom>
          <a:solidFill>
            <a:srgbClr val="367D2E"/>
          </a:solidFill>
          <a:ln>
            <a:solidFill>
              <a:srgbClr val="367D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7" name="Rectangle 186"/>
          <p:cNvSpPr/>
          <p:nvPr/>
        </p:nvSpPr>
        <p:spPr>
          <a:xfrm>
            <a:off x="4607077" y="1851193"/>
            <a:ext cx="429032" cy="424935"/>
          </a:xfrm>
          <a:prstGeom prst="rect">
            <a:avLst/>
          </a:prstGeom>
          <a:solidFill>
            <a:srgbClr val="276920"/>
          </a:solidFill>
          <a:ln>
            <a:solidFill>
              <a:srgbClr val="276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8" name="Rectangle 187"/>
          <p:cNvSpPr/>
          <p:nvPr/>
        </p:nvSpPr>
        <p:spPr>
          <a:xfrm>
            <a:off x="5095811" y="1851193"/>
            <a:ext cx="429032" cy="424935"/>
          </a:xfrm>
          <a:prstGeom prst="rect">
            <a:avLst/>
          </a:prstGeom>
          <a:solidFill>
            <a:srgbClr val="1C5816"/>
          </a:solidFill>
          <a:ln>
            <a:solidFill>
              <a:srgbClr val="1C58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9" name="Rectangle 188"/>
          <p:cNvSpPr/>
          <p:nvPr/>
        </p:nvSpPr>
        <p:spPr>
          <a:xfrm>
            <a:off x="5579862" y="1851193"/>
            <a:ext cx="429032" cy="424935"/>
          </a:xfrm>
          <a:prstGeom prst="rect">
            <a:avLst/>
          </a:prstGeom>
          <a:solidFill>
            <a:srgbClr val="0F440A"/>
          </a:solidFill>
          <a:ln>
            <a:solidFill>
              <a:srgbClr val="0F44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90" name="Text Box 2"/>
          <p:cNvSpPr txBox="1">
            <a:spLocks noChangeArrowheads="1"/>
          </p:cNvSpPr>
          <p:nvPr/>
        </p:nvSpPr>
        <p:spPr bwMode="auto">
          <a:xfrm>
            <a:off x="442593" y="1004249"/>
            <a:ext cx="6073180" cy="693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b="1"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BEHAVIOR CHART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1" name="Text Box 2"/>
          <p:cNvSpPr txBox="1">
            <a:spLocks noChangeArrowheads="1"/>
          </p:cNvSpPr>
          <p:nvPr/>
        </p:nvSpPr>
        <p:spPr bwMode="auto">
          <a:xfrm>
            <a:off x="2015322" y="253296"/>
            <a:ext cx="2954061" cy="106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800">
                <a:solidFill>
                  <a:srgbClr val="367D2E"/>
                </a:solidFill>
                <a:effectLst/>
                <a:latin typeface="Rockness" panose="02000500000000000000" pitchFamily="2" charset="0"/>
                <a:ea typeface="Calibri" panose="020F0502020204030204" pitchFamily="34" charset="0"/>
                <a:cs typeface="Open Sans Semibold" panose="020B0706030804020204" pitchFamily="34" charset="0"/>
              </a:rPr>
              <a:t>Liam’s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2" name="Text Box 2"/>
          <p:cNvSpPr txBox="1">
            <a:spLocks noChangeArrowheads="1"/>
          </p:cNvSpPr>
          <p:nvPr/>
        </p:nvSpPr>
        <p:spPr bwMode="auto">
          <a:xfrm>
            <a:off x="526878" y="1930795"/>
            <a:ext cx="2481131" cy="275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b="1" spc="100">
                <a:solidFill>
                  <a:srgbClr val="FFFFFF"/>
                </a:solidFill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BEHAVIORS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3" name="Text Box 2"/>
          <p:cNvSpPr txBox="1">
            <a:spLocks noChangeArrowheads="1"/>
          </p:cNvSpPr>
          <p:nvPr/>
        </p:nvSpPr>
        <p:spPr bwMode="auto">
          <a:xfrm>
            <a:off x="2540601" y="1935478"/>
            <a:ext cx="712398" cy="275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solidFill>
                  <a:srgbClr val="FFFFFF"/>
                </a:solidFill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4" name="Text Box 2"/>
          <p:cNvSpPr txBox="1">
            <a:spLocks noChangeArrowheads="1"/>
          </p:cNvSpPr>
          <p:nvPr/>
        </p:nvSpPr>
        <p:spPr bwMode="auto">
          <a:xfrm>
            <a:off x="3156753" y="1937234"/>
            <a:ext cx="565584" cy="275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solidFill>
                  <a:srgbClr val="FFFFFF"/>
                </a:solidFill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5" name="Text Box 2"/>
          <p:cNvSpPr txBox="1">
            <a:spLocks noChangeArrowheads="1"/>
          </p:cNvSpPr>
          <p:nvPr/>
        </p:nvSpPr>
        <p:spPr bwMode="auto">
          <a:xfrm>
            <a:off x="3618793" y="1933137"/>
            <a:ext cx="540243" cy="275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solidFill>
                  <a:srgbClr val="FFFFFF"/>
                </a:solidFill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WED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6" name="Text Box 2"/>
          <p:cNvSpPr txBox="1">
            <a:spLocks noChangeArrowheads="1"/>
          </p:cNvSpPr>
          <p:nvPr/>
        </p:nvSpPr>
        <p:spPr bwMode="auto">
          <a:xfrm>
            <a:off x="4118547" y="1934892"/>
            <a:ext cx="506294" cy="275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solidFill>
                  <a:srgbClr val="FFFFFF"/>
                </a:solidFill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7" name="Text Box 2"/>
          <p:cNvSpPr txBox="1">
            <a:spLocks noChangeArrowheads="1"/>
          </p:cNvSpPr>
          <p:nvPr/>
        </p:nvSpPr>
        <p:spPr bwMode="auto">
          <a:xfrm>
            <a:off x="4646878" y="1928454"/>
            <a:ext cx="395084" cy="275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solidFill>
                  <a:srgbClr val="FFFFFF"/>
                </a:solidFill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8" name="Text Box 2"/>
          <p:cNvSpPr txBox="1">
            <a:spLocks noChangeArrowheads="1"/>
          </p:cNvSpPr>
          <p:nvPr/>
        </p:nvSpPr>
        <p:spPr bwMode="auto">
          <a:xfrm>
            <a:off x="5114058" y="1936063"/>
            <a:ext cx="524058" cy="275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solidFill>
                  <a:srgbClr val="FFFFFF"/>
                </a:solidFill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9" name="Text Box 2"/>
          <p:cNvSpPr txBox="1">
            <a:spLocks noChangeArrowheads="1"/>
          </p:cNvSpPr>
          <p:nvPr/>
        </p:nvSpPr>
        <p:spPr bwMode="auto">
          <a:xfrm>
            <a:off x="5569532" y="1931966"/>
            <a:ext cx="477028" cy="275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solidFill>
                  <a:srgbClr val="FFFFFF"/>
                </a:solidFill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SUN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00" name="Group 199"/>
          <p:cNvGrpSpPr/>
          <p:nvPr/>
        </p:nvGrpSpPr>
        <p:grpSpPr>
          <a:xfrm>
            <a:off x="2671455" y="2834515"/>
            <a:ext cx="3346219" cy="425521"/>
            <a:chOff x="0" y="0"/>
            <a:chExt cx="3630468" cy="461865"/>
          </a:xfrm>
          <a:noFill/>
        </p:grpSpPr>
        <p:sp>
          <p:nvSpPr>
            <p:cNvPr id="201" name="Rectangle 200"/>
            <p:cNvSpPr/>
            <p:nvPr/>
          </p:nvSpPr>
          <p:spPr>
            <a:xfrm>
              <a:off x="0" y="0"/>
              <a:ext cx="466298" cy="461865"/>
            </a:xfrm>
            <a:prstGeom prst="rect">
              <a:avLst/>
            </a:prstGeom>
            <a:grpFill/>
            <a:ln w="19050">
              <a:solidFill>
                <a:srgbClr val="7BBC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532014" y="0"/>
              <a:ext cx="466298" cy="461865"/>
            </a:xfrm>
            <a:prstGeom prst="rect">
              <a:avLst/>
            </a:prstGeom>
            <a:grpFill/>
            <a:ln w="19050">
              <a:solidFill>
                <a:srgbClr val="7BBC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1058487" y="0"/>
              <a:ext cx="466090" cy="461645"/>
            </a:xfrm>
            <a:prstGeom prst="rect">
              <a:avLst/>
            </a:prstGeom>
            <a:grpFill/>
            <a:ln w="19050">
              <a:solidFill>
                <a:srgbClr val="7BBC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1584960" y="0"/>
              <a:ext cx="466090" cy="461645"/>
            </a:xfrm>
            <a:prstGeom prst="rect">
              <a:avLst/>
            </a:prstGeom>
            <a:grpFill/>
            <a:ln w="19050">
              <a:solidFill>
                <a:srgbClr val="7BBC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2100349" y="0"/>
              <a:ext cx="466090" cy="461645"/>
            </a:xfrm>
            <a:prstGeom prst="rect">
              <a:avLst/>
            </a:prstGeom>
            <a:grpFill/>
            <a:ln w="19050">
              <a:solidFill>
                <a:srgbClr val="7BBC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2632364" y="0"/>
              <a:ext cx="466090" cy="461645"/>
            </a:xfrm>
            <a:prstGeom prst="rect">
              <a:avLst/>
            </a:prstGeom>
            <a:grpFill/>
            <a:ln w="19050">
              <a:solidFill>
                <a:srgbClr val="7BBC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3164378" y="0"/>
              <a:ext cx="466090" cy="461645"/>
            </a:xfrm>
            <a:prstGeom prst="rect">
              <a:avLst/>
            </a:prstGeom>
            <a:grpFill/>
            <a:ln w="19050">
              <a:solidFill>
                <a:srgbClr val="7BBC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208" name="Group 207"/>
          <p:cNvGrpSpPr/>
          <p:nvPr/>
        </p:nvGrpSpPr>
        <p:grpSpPr>
          <a:xfrm>
            <a:off x="2673211" y="3330272"/>
            <a:ext cx="3346219" cy="425521"/>
            <a:chOff x="0" y="0"/>
            <a:chExt cx="3630434" cy="461645"/>
          </a:xfrm>
          <a:noFill/>
        </p:grpSpPr>
        <p:sp>
          <p:nvSpPr>
            <p:cNvPr id="209" name="Rectangle 208"/>
            <p:cNvSpPr/>
            <p:nvPr/>
          </p:nvSpPr>
          <p:spPr>
            <a:xfrm>
              <a:off x="0" y="0"/>
              <a:ext cx="466264" cy="461645"/>
            </a:xfrm>
            <a:prstGeom prst="rect">
              <a:avLst/>
            </a:prstGeom>
            <a:grpFill/>
            <a:ln w="19050">
              <a:solidFill>
                <a:srgbClr val="7BBC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532014" y="0"/>
              <a:ext cx="466264" cy="461645"/>
            </a:xfrm>
            <a:prstGeom prst="rect">
              <a:avLst/>
            </a:prstGeom>
            <a:grpFill/>
            <a:ln w="19050">
              <a:solidFill>
                <a:srgbClr val="7BBC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1058487" y="0"/>
              <a:ext cx="466056" cy="461425"/>
            </a:xfrm>
            <a:prstGeom prst="rect">
              <a:avLst/>
            </a:prstGeom>
            <a:grpFill/>
            <a:ln w="19050">
              <a:solidFill>
                <a:srgbClr val="7BBC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1584960" y="0"/>
              <a:ext cx="466056" cy="461425"/>
            </a:xfrm>
            <a:prstGeom prst="rect">
              <a:avLst/>
            </a:prstGeom>
            <a:grpFill/>
            <a:ln w="19050">
              <a:solidFill>
                <a:srgbClr val="7BBC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2100349" y="0"/>
              <a:ext cx="466056" cy="461425"/>
            </a:xfrm>
            <a:prstGeom prst="rect">
              <a:avLst/>
            </a:prstGeom>
            <a:grpFill/>
            <a:ln w="19050">
              <a:solidFill>
                <a:srgbClr val="7BBC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2626822" y="0"/>
              <a:ext cx="466056" cy="461425"/>
            </a:xfrm>
            <a:prstGeom prst="rect">
              <a:avLst/>
            </a:prstGeom>
            <a:grpFill/>
            <a:ln w="19050">
              <a:solidFill>
                <a:srgbClr val="7BBC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3164378" y="0"/>
              <a:ext cx="466056" cy="461425"/>
            </a:xfrm>
            <a:prstGeom prst="rect">
              <a:avLst/>
            </a:prstGeom>
            <a:grpFill/>
            <a:ln w="19050">
              <a:solidFill>
                <a:srgbClr val="7BBC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216" name="Group 215"/>
          <p:cNvGrpSpPr/>
          <p:nvPr/>
        </p:nvGrpSpPr>
        <p:grpSpPr>
          <a:xfrm>
            <a:off x="2671455" y="3825445"/>
            <a:ext cx="3340952" cy="425521"/>
            <a:chOff x="0" y="0"/>
            <a:chExt cx="3624892" cy="461645"/>
          </a:xfrm>
        </p:grpSpPr>
        <p:sp>
          <p:nvSpPr>
            <p:cNvPr id="217" name="Rectangle 216"/>
            <p:cNvSpPr/>
            <p:nvPr/>
          </p:nvSpPr>
          <p:spPr>
            <a:xfrm>
              <a:off x="0" y="0"/>
              <a:ext cx="466264" cy="461645"/>
            </a:xfrm>
            <a:prstGeom prst="rect">
              <a:avLst/>
            </a:prstGeom>
            <a:noFill/>
            <a:ln w="19050">
              <a:solidFill>
                <a:srgbClr val="7BBC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532014" y="0"/>
              <a:ext cx="466264" cy="461645"/>
            </a:xfrm>
            <a:prstGeom prst="rect">
              <a:avLst/>
            </a:prstGeom>
            <a:noFill/>
            <a:ln w="19050">
              <a:solidFill>
                <a:srgbClr val="7BBC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1058487" y="0"/>
              <a:ext cx="466056" cy="461425"/>
            </a:xfrm>
            <a:prstGeom prst="rect">
              <a:avLst/>
            </a:prstGeom>
            <a:noFill/>
            <a:ln w="19050">
              <a:solidFill>
                <a:srgbClr val="7BBC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1584960" y="0"/>
              <a:ext cx="466056" cy="461425"/>
            </a:xfrm>
            <a:prstGeom prst="rect">
              <a:avLst/>
            </a:prstGeom>
            <a:noFill/>
            <a:ln w="19050">
              <a:solidFill>
                <a:srgbClr val="7BBC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2100349" y="0"/>
              <a:ext cx="466056" cy="461425"/>
            </a:xfrm>
            <a:prstGeom prst="rect">
              <a:avLst/>
            </a:prstGeom>
            <a:noFill/>
            <a:ln w="19050">
              <a:solidFill>
                <a:srgbClr val="7BBC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2626822" y="0"/>
              <a:ext cx="466056" cy="461425"/>
            </a:xfrm>
            <a:prstGeom prst="rect">
              <a:avLst/>
            </a:prstGeom>
            <a:noFill/>
            <a:ln w="19050">
              <a:solidFill>
                <a:srgbClr val="7BBC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3158836" y="0"/>
              <a:ext cx="466056" cy="461425"/>
            </a:xfrm>
            <a:prstGeom prst="rect">
              <a:avLst/>
            </a:prstGeom>
            <a:noFill/>
            <a:ln w="19050">
              <a:solidFill>
                <a:srgbClr val="7BBC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224" name="Group 223"/>
          <p:cNvGrpSpPr/>
          <p:nvPr/>
        </p:nvGrpSpPr>
        <p:grpSpPr>
          <a:xfrm>
            <a:off x="2672041" y="4326471"/>
            <a:ext cx="3346219" cy="425521"/>
            <a:chOff x="0" y="0"/>
            <a:chExt cx="3630434" cy="461645"/>
          </a:xfrm>
        </p:grpSpPr>
        <p:sp>
          <p:nvSpPr>
            <p:cNvPr id="225" name="Rectangle 224"/>
            <p:cNvSpPr/>
            <p:nvPr/>
          </p:nvSpPr>
          <p:spPr>
            <a:xfrm>
              <a:off x="0" y="0"/>
              <a:ext cx="466264" cy="461645"/>
            </a:xfrm>
            <a:prstGeom prst="rect">
              <a:avLst/>
            </a:prstGeom>
            <a:noFill/>
            <a:ln w="19050">
              <a:solidFill>
                <a:srgbClr val="7BBC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532014" y="0"/>
              <a:ext cx="466264" cy="461645"/>
            </a:xfrm>
            <a:prstGeom prst="rect">
              <a:avLst/>
            </a:prstGeom>
            <a:noFill/>
            <a:ln w="19050">
              <a:solidFill>
                <a:srgbClr val="7BBC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7" name="Rectangle 226"/>
            <p:cNvSpPr/>
            <p:nvPr/>
          </p:nvSpPr>
          <p:spPr>
            <a:xfrm>
              <a:off x="1058487" y="0"/>
              <a:ext cx="466056" cy="461425"/>
            </a:xfrm>
            <a:prstGeom prst="rect">
              <a:avLst/>
            </a:prstGeom>
            <a:noFill/>
            <a:ln w="19050">
              <a:solidFill>
                <a:srgbClr val="7BBC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1584960" y="0"/>
              <a:ext cx="466056" cy="461425"/>
            </a:xfrm>
            <a:prstGeom prst="rect">
              <a:avLst/>
            </a:prstGeom>
            <a:noFill/>
            <a:ln w="19050">
              <a:solidFill>
                <a:srgbClr val="7BBC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2100349" y="0"/>
              <a:ext cx="466056" cy="461425"/>
            </a:xfrm>
            <a:prstGeom prst="rect">
              <a:avLst/>
            </a:prstGeom>
            <a:noFill/>
            <a:ln w="19050">
              <a:solidFill>
                <a:srgbClr val="7BBC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2626822" y="0"/>
              <a:ext cx="466056" cy="461425"/>
            </a:xfrm>
            <a:prstGeom prst="rect">
              <a:avLst/>
            </a:prstGeom>
            <a:noFill/>
            <a:ln w="19050">
              <a:solidFill>
                <a:srgbClr val="7BBC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3164378" y="0"/>
              <a:ext cx="466056" cy="461425"/>
            </a:xfrm>
            <a:prstGeom prst="rect">
              <a:avLst/>
            </a:prstGeom>
            <a:noFill/>
            <a:ln w="19050">
              <a:solidFill>
                <a:srgbClr val="7BBC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232" name="Group 231"/>
          <p:cNvGrpSpPr/>
          <p:nvPr/>
        </p:nvGrpSpPr>
        <p:grpSpPr>
          <a:xfrm>
            <a:off x="2670870" y="4816375"/>
            <a:ext cx="3346219" cy="425521"/>
            <a:chOff x="0" y="0"/>
            <a:chExt cx="3630434" cy="461645"/>
          </a:xfrm>
        </p:grpSpPr>
        <p:sp>
          <p:nvSpPr>
            <p:cNvPr id="233" name="Rectangle 232"/>
            <p:cNvSpPr/>
            <p:nvPr/>
          </p:nvSpPr>
          <p:spPr>
            <a:xfrm>
              <a:off x="0" y="0"/>
              <a:ext cx="466264" cy="461645"/>
            </a:xfrm>
            <a:prstGeom prst="rect">
              <a:avLst/>
            </a:prstGeom>
            <a:noFill/>
            <a:ln w="19050">
              <a:solidFill>
                <a:srgbClr val="7BBC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532014" y="0"/>
              <a:ext cx="466264" cy="461645"/>
            </a:xfrm>
            <a:prstGeom prst="rect">
              <a:avLst/>
            </a:prstGeom>
            <a:noFill/>
            <a:ln w="19050">
              <a:solidFill>
                <a:srgbClr val="7BBC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1058487" y="0"/>
              <a:ext cx="466056" cy="461425"/>
            </a:xfrm>
            <a:prstGeom prst="rect">
              <a:avLst/>
            </a:prstGeom>
            <a:noFill/>
            <a:ln w="19050">
              <a:solidFill>
                <a:srgbClr val="7BBC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1584960" y="0"/>
              <a:ext cx="466056" cy="461425"/>
            </a:xfrm>
            <a:prstGeom prst="rect">
              <a:avLst/>
            </a:prstGeom>
            <a:noFill/>
            <a:ln w="19050">
              <a:solidFill>
                <a:srgbClr val="7BBC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2100349" y="0"/>
              <a:ext cx="466056" cy="461425"/>
            </a:xfrm>
            <a:prstGeom prst="rect">
              <a:avLst/>
            </a:prstGeom>
            <a:noFill/>
            <a:ln w="19050">
              <a:solidFill>
                <a:srgbClr val="7BBC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2626822" y="0"/>
              <a:ext cx="466056" cy="461425"/>
            </a:xfrm>
            <a:prstGeom prst="rect">
              <a:avLst/>
            </a:prstGeom>
            <a:noFill/>
            <a:ln w="19050">
              <a:solidFill>
                <a:srgbClr val="7BBC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3164378" y="0"/>
              <a:ext cx="466056" cy="461425"/>
            </a:xfrm>
            <a:prstGeom prst="rect">
              <a:avLst/>
            </a:prstGeom>
            <a:noFill/>
            <a:ln w="19050">
              <a:solidFill>
                <a:srgbClr val="7BBC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240" name="Group 239"/>
          <p:cNvGrpSpPr/>
          <p:nvPr/>
        </p:nvGrpSpPr>
        <p:grpSpPr>
          <a:xfrm>
            <a:off x="2671455" y="5312133"/>
            <a:ext cx="3346219" cy="425521"/>
            <a:chOff x="0" y="0"/>
            <a:chExt cx="3630434" cy="461645"/>
          </a:xfrm>
        </p:grpSpPr>
        <p:sp>
          <p:nvSpPr>
            <p:cNvPr id="241" name="Rectangle 240"/>
            <p:cNvSpPr/>
            <p:nvPr/>
          </p:nvSpPr>
          <p:spPr>
            <a:xfrm>
              <a:off x="0" y="0"/>
              <a:ext cx="466264" cy="461645"/>
            </a:xfrm>
            <a:prstGeom prst="rect">
              <a:avLst/>
            </a:prstGeom>
            <a:noFill/>
            <a:ln w="19050">
              <a:solidFill>
                <a:srgbClr val="7BBC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532014" y="0"/>
              <a:ext cx="466264" cy="461645"/>
            </a:xfrm>
            <a:prstGeom prst="rect">
              <a:avLst/>
            </a:prstGeom>
            <a:noFill/>
            <a:ln w="19050">
              <a:solidFill>
                <a:srgbClr val="7BBC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1058487" y="0"/>
              <a:ext cx="466056" cy="461425"/>
            </a:xfrm>
            <a:prstGeom prst="rect">
              <a:avLst/>
            </a:prstGeom>
            <a:noFill/>
            <a:ln w="19050">
              <a:solidFill>
                <a:srgbClr val="7BBC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1584960" y="0"/>
              <a:ext cx="466056" cy="461425"/>
            </a:xfrm>
            <a:prstGeom prst="rect">
              <a:avLst/>
            </a:prstGeom>
            <a:noFill/>
            <a:ln w="19050">
              <a:solidFill>
                <a:srgbClr val="7BBC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2100349" y="0"/>
              <a:ext cx="466056" cy="461425"/>
            </a:xfrm>
            <a:prstGeom prst="rect">
              <a:avLst/>
            </a:prstGeom>
            <a:noFill/>
            <a:ln w="19050">
              <a:solidFill>
                <a:srgbClr val="7BBC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6" name="Rectangle 245"/>
            <p:cNvSpPr/>
            <p:nvPr/>
          </p:nvSpPr>
          <p:spPr>
            <a:xfrm>
              <a:off x="2626822" y="0"/>
              <a:ext cx="466056" cy="461425"/>
            </a:xfrm>
            <a:prstGeom prst="rect">
              <a:avLst/>
            </a:prstGeom>
            <a:noFill/>
            <a:ln w="19050">
              <a:solidFill>
                <a:srgbClr val="7BBC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3164378" y="0"/>
              <a:ext cx="466056" cy="461425"/>
            </a:xfrm>
            <a:prstGeom prst="rect">
              <a:avLst/>
            </a:prstGeom>
            <a:noFill/>
            <a:ln w="19050">
              <a:solidFill>
                <a:srgbClr val="7BBC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248" name="Group 247"/>
          <p:cNvGrpSpPr/>
          <p:nvPr/>
        </p:nvGrpSpPr>
        <p:grpSpPr>
          <a:xfrm>
            <a:off x="2672626" y="5812574"/>
            <a:ext cx="3346219" cy="425521"/>
            <a:chOff x="0" y="0"/>
            <a:chExt cx="3630434" cy="461645"/>
          </a:xfrm>
        </p:grpSpPr>
        <p:sp>
          <p:nvSpPr>
            <p:cNvPr id="249" name="Rectangle 248"/>
            <p:cNvSpPr/>
            <p:nvPr/>
          </p:nvSpPr>
          <p:spPr>
            <a:xfrm>
              <a:off x="0" y="0"/>
              <a:ext cx="466264" cy="461645"/>
            </a:xfrm>
            <a:prstGeom prst="rect">
              <a:avLst/>
            </a:prstGeom>
            <a:noFill/>
            <a:ln w="19050">
              <a:solidFill>
                <a:srgbClr val="7BBC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532014" y="0"/>
              <a:ext cx="466264" cy="461645"/>
            </a:xfrm>
            <a:prstGeom prst="rect">
              <a:avLst/>
            </a:prstGeom>
            <a:noFill/>
            <a:ln w="19050">
              <a:solidFill>
                <a:srgbClr val="7BBC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51" name="Rectangle 250"/>
            <p:cNvSpPr/>
            <p:nvPr/>
          </p:nvSpPr>
          <p:spPr>
            <a:xfrm>
              <a:off x="1058487" y="0"/>
              <a:ext cx="466056" cy="461425"/>
            </a:xfrm>
            <a:prstGeom prst="rect">
              <a:avLst/>
            </a:prstGeom>
            <a:noFill/>
            <a:ln w="19050">
              <a:solidFill>
                <a:srgbClr val="7BBC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1584960" y="0"/>
              <a:ext cx="466056" cy="461425"/>
            </a:xfrm>
            <a:prstGeom prst="rect">
              <a:avLst/>
            </a:prstGeom>
            <a:noFill/>
            <a:ln w="19050">
              <a:solidFill>
                <a:srgbClr val="7BBC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2100349" y="0"/>
              <a:ext cx="466056" cy="461425"/>
            </a:xfrm>
            <a:prstGeom prst="rect">
              <a:avLst/>
            </a:prstGeom>
            <a:noFill/>
            <a:ln w="19050">
              <a:solidFill>
                <a:srgbClr val="7BBC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54" name="Rectangle 253"/>
            <p:cNvSpPr/>
            <p:nvPr/>
          </p:nvSpPr>
          <p:spPr>
            <a:xfrm>
              <a:off x="2626822" y="0"/>
              <a:ext cx="466056" cy="461425"/>
            </a:xfrm>
            <a:prstGeom prst="rect">
              <a:avLst/>
            </a:prstGeom>
            <a:noFill/>
            <a:ln w="19050">
              <a:solidFill>
                <a:srgbClr val="7BBC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55" name="Rectangle 254"/>
            <p:cNvSpPr/>
            <p:nvPr/>
          </p:nvSpPr>
          <p:spPr>
            <a:xfrm>
              <a:off x="3164378" y="0"/>
              <a:ext cx="466056" cy="461425"/>
            </a:xfrm>
            <a:prstGeom prst="rect">
              <a:avLst/>
            </a:prstGeom>
            <a:noFill/>
            <a:ln w="19050">
              <a:solidFill>
                <a:srgbClr val="7BBC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256" name="Group 255"/>
          <p:cNvGrpSpPr/>
          <p:nvPr/>
        </p:nvGrpSpPr>
        <p:grpSpPr>
          <a:xfrm>
            <a:off x="2671455" y="6311843"/>
            <a:ext cx="3346219" cy="425521"/>
            <a:chOff x="0" y="0"/>
            <a:chExt cx="3630434" cy="461645"/>
          </a:xfrm>
        </p:grpSpPr>
        <p:sp>
          <p:nvSpPr>
            <p:cNvPr id="257" name="Rectangle 256"/>
            <p:cNvSpPr/>
            <p:nvPr/>
          </p:nvSpPr>
          <p:spPr>
            <a:xfrm>
              <a:off x="0" y="0"/>
              <a:ext cx="466264" cy="461645"/>
            </a:xfrm>
            <a:prstGeom prst="rect">
              <a:avLst/>
            </a:prstGeom>
            <a:noFill/>
            <a:ln w="19050">
              <a:solidFill>
                <a:srgbClr val="7BBC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532014" y="0"/>
              <a:ext cx="466264" cy="461645"/>
            </a:xfrm>
            <a:prstGeom prst="rect">
              <a:avLst/>
            </a:prstGeom>
            <a:noFill/>
            <a:ln w="19050">
              <a:solidFill>
                <a:srgbClr val="7BBC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1058487" y="0"/>
              <a:ext cx="466056" cy="461425"/>
            </a:xfrm>
            <a:prstGeom prst="rect">
              <a:avLst/>
            </a:prstGeom>
            <a:noFill/>
            <a:ln w="19050">
              <a:solidFill>
                <a:srgbClr val="7BBC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1584960" y="0"/>
              <a:ext cx="466056" cy="461425"/>
            </a:xfrm>
            <a:prstGeom prst="rect">
              <a:avLst/>
            </a:prstGeom>
            <a:noFill/>
            <a:ln w="19050">
              <a:solidFill>
                <a:srgbClr val="7BBC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2100349" y="0"/>
              <a:ext cx="466056" cy="461425"/>
            </a:xfrm>
            <a:prstGeom prst="rect">
              <a:avLst/>
            </a:prstGeom>
            <a:noFill/>
            <a:ln w="19050">
              <a:solidFill>
                <a:srgbClr val="7BBC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2626822" y="0"/>
              <a:ext cx="466056" cy="461425"/>
            </a:xfrm>
            <a:prstGeom prst="rect">
              <a:avLst/>
            </a:prstGeom>
            <a:noFill/>
            <a:ln w="19050">
              <a:solidFill>
                <a:srgbClr val="7BBC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3" name="Rectangle 262"/>
            <p:cNvSpPr/>
            <p:nvPr/>
          </p:nvSpPr>
          <p:spPr>
            <a:xfrm>
              <a:off x="3164378" y="0"/>
              <a:ext cx="466056" cy="461425"/>
            </a:xfrm>
            <a:prstGeom prst="rect">
              <a:avLst/>
            </a:prstGeom>
            <a:noFill/>
            <a:ln w="19050">
              <a:solidFill>
                <a:srgbClr val="7BBC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264" name="Group 263"/>
          <p:cNvGrpSpPr/>
          <p:nvPr/>
        </p:nvGrpSpPr>
        <p:grpSpPr>
          <a:xfrm>
            <a:off x="2671455" y="6803504"/>
            <a:ext cx="3340952" cy="425521"/>
            <a:chOff x="0" y="0"/>
            <a:chExt cx="3624892" cy="461645"/>
          </a:xfrm>
        </p:grpSpPr>
        <p:sp>
          <p:nvSpPr>
            <p:cNvPr id="265" name="Rectangle 264"/>
            <p:cNvSpPr/>
            <p:nvPr/>
          </p:nvSpPr>
          <p:spPr>
            <a:xfrm>
              <a:off x="0" y="0"/>
              <a:ext cx="466264" cy="461645"/>
            </a:xfrm>
            <a:prstGeom prst="rect">
              <a:avLst/>
            </a:prstGeom>
            <a:noFill/>
            <a:ln w="19050">
              <a:solidFill>
                <a:srgbClr val="7BBC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532014" y="0"/>
              <a:ext cx="466264" cy="461645"/>
            </a:xfrm>
            <a:prstGeom prst="rect">
              <a:avLst/>
            </a:prstGeom>
            <a:noFill/>
            <a:ln w="19050">
              <a:solidFill>
                <a:srgbClr val="7BBC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7" name="Rectangle 266"/>
            <p:cNvSpPr/>
            <p:nvPr/>
          </p:nvSpPr>
          <p:spPr>
            <a:xfrm>
              <a:off x="1058487" y="0"/>
              <a:ext cx="466056" cy="461425"/>
            </a:xfrm>
            <a:prstGeom prst="rect">
              <a:avLst/>
            </a:prstGeom>
            <a:noFill/>
            <a:ln w="19050">
              <a:solidFill>
                <a:srgbClr val="7BBC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1584960" y="0"/>
              <a:ext cx="466056" cy="461425"/>
            </a:xfrm>
            <a:prstGeom prst="rect">
              <a:avLst/>
            </a:prstGeom>
            <a:noFill/>
            <a:ln w="19050">
              <a:solidFill>
                <a:srgbClr val="7BBC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9" name="Rectangle 268"/>
            <p:cNvSpPr/>
            <p:nvPr/>
          </p:nvSpPr>
          <p:spPr>
            <a:xfrm>
              <a:off x="2100349" y="0"/>
              <a:ext cx="466056" cy="461425"/>
            </a:xfrm>
            <a:prstGeom prst="rect">
              <a:avLst/>
            </a:prstGeom>
            <a:noFill/>
            <a:ln w="19050">
              <a:solidFill>
                <a:srgbClr val="7BBC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70" name="Rectangle 269"/>
            <p:cNvSpPr/>
            <p:nvPr/>
          </p:nvSpPr>
          <p:spPr>
            <a:xfrm>
              <a:off x="2626822" y="0"/>
              <a:ext cx="466056" cy="461425"/>
            </a:xfrm>
            <a:prstGeom prst="rect">
              <a:avLst/>
            </a:prstGeom>
            <a:noFill/>
            <a:ln w="19050">
              <a:solidFill>
                <a:srgbClr val="7BBC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3158836" y="0"/>
              <a:ext cx="466056" cy="461425"/>
            </a:xfrm>
            <a:prstGeom prst="rect">
              <a:avLst/>
            </a:prstGeom>
            <a:noFill/>
            <a:ln w="19050">
              <a:solidFill>
                <a:srgbClr val="7BBC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272" name="Group 271"/>
          <p:cNvGrpSpPr/>
          <p:nvPr/>
        </p:nvGrpSpPr>
        <p:grpSpPr>
          <a:xfrm>
            <a:off x="2670870" y="7298091"/>
            <a:ext cx="3340952" cy="425521"/>
            <a:chOff x="0" y="0"/>
            <a:chExt cx="3624892" cy="461645"/>
          </a:xfrm>
        </p:grpSpPr>
        <p:sp>
          <p:nvSpPr>
            <p:cNvPr id="273" name="Rectangle 272"/>
            <p:cNvSpPr/>
            <p:nvPr/>
          </p:nvSpPr>
          <p:spPr>
            <a:xfrm>
              <a:off x="0" y="0"/>
              <a:ext cx="466264" cy="461645"/>
            </a:xfrm>
            <a:prstGeom prst="rect">
              <a:avLst/>
            </a:prstGeom>
            <a:noFill/>
            <a:ln w="19050">
              <a:solidFill>
                <a:srgbClr val="7BBC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532014" y="0"/>
              <a:ext cx="466264" cy="461645"/>
            </a:xfrm>
            <a:prstGeom prst="rect">
              <a:avLst/>
            </a:prstGeom>
            <a:noFill/>
            <a:ln w="19050">
              <a:solidFill>
                <a:srgbClr val="7BBC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75" name="Rectangle 274"/>
            <p:cNvSpPr/>
            <p:nvPr/>
          </p:nvSpPr>
          <p:spPr>
            <a:xfrm>
              <a:off x="1058487" y="0"/>
              <a:ext cx="466056" cy="461425"/>
            </a:xfrm>
            <a:prstGeom prst="rect">
              <a:avLst/>
            </a:prstGeom>
            <a:noFill/>
            <a:ln w="19050">
              <a:solidFill>
                <a:srgbClr val="7BBC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76" name="Rectangle 275"/>
            <p:cNvSpPr/>
            <p:nvPr/>
          </p:nvSpPr>
          <p:spPr>
            <a:xfrm>
              <a:off x="1584960" y="0"/>
              <a:ext cx="466056" cy="461425"/>
            </a:xfrm>
            <a:prstGeom prst="rect">
              <a:avLst/>
            </a:prstGeom>
            <a:noFill/>
            <a:ln w="19050">
              <a:solidFill>
                <a:srgbClr val="7BBC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2100349" y="0"/>
              <a:ext cx="466056" cy="461425"/>
            </a:xfrm>
            <a:prstGeom prst="rect">
              <a:avLst/>
            </a:prstGeom>
            <a:noFill/>
            <a:ln w="19050">
              <a:solidFill>
                <a:srgbClr val="7BBC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78" name="Rectangle 277"/>
            <p:cNvSpPr/>
            <p:nvPr/>
          </p:nvSpPr>
          <p:spPr>
            <a:xfrm>
              <a:off x="2626822" y="0"/>
              <a:ext cx="466056" cy="461425"/>
            </a:xfrm>
            <a:prstGeom prst="rect">
              <a:avLst/>
            </a:prstGeom>
            <a:noFill/>
            <a:ln w="19050">
              <a:solidFill>
                <a:srgbClr val="7BBC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79" name="Rectangle 278"/>
            <p:cNvSpPr/>
            <p:nvPr/>
          </p:nvSpPr>
          <p:spPr>
            <a:xfrm>
              <a:off x="3158836" y="0"/>
              <a:ext cx="466056" cy="461425"/>
            </a:xfrm>
            <a:prstGeom prst="rect">
              <a:avLst/>
            </a:prstGeom>
            <a:noFill/>
            <a:ln w="19050">
              <a:solidFill>
                <a:srgbClr val="7BBC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280" name="Group 279"/>
          <p:cNvGrpSpPr/>
          <p:nvPr/>
        </p:nvGrpSpPr>
        <p:grpSpPr>
          <a:xfrm>
            <a:off x="2670870" y="7798532"/>
            <a:ext cx="3340952" cy="425521"/>
            <a:chOff x="0" y="0"/>
            <a:chExt cx="3624892" cy="461645"/>
          </a:xfrm>
        </p:grpSpPr>
        <p:sp>
          <p:nvSpPr>
            <p:cNvPr id="281" name="Rectangle 280"/>
            <p:cNvSpPr/>
            <p:nvPr/>
          </p:nvSpPr>
          <p:spPr>
            <a:xfrm>
              <a:off x="0" y="0"/>
              <a:ext cx="466264" cy="461645"/>
            </a:xfrm>
            <a:prstGeom prst="rect">
              <a:avLst/>
            </a:prstGeom>
            <a:noFill/>
            <a:ln w="19050">
              <a:solidFill>
                <a:srgbClr val="7BBC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82" name="Rectangle 281"/>
            <p:cNvSpPr/>
            <p:nvPr/>
          </p:nvSpPr>
          <p:spPr>
            <a:xfrm>
              <a:off x="532014" y="0"/>
              <a:ext cx="466264" cy="461645"/>
            </a:xfrm>
            <a:prstGeom prst="rect">
              <a:avLst/>
            </a:prstGeom>
            <a:noFill/>
            <a:ln w="19050">
              <a:solidFill>
                <a:srgbClr val="7BBC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83" name="Rectangle 282"/>
            <p:cNvSpPr/>
            <p:nvPr/>
          </p:nvSpPr>
          <p:spPr>
            <a:xfrm>
              <a:off x="1058487" y="0"/>
              <a:ext cx="466056" cy="461425"/>
            </a:xfrm>
            <a:prstGeom prst="rect">
              <a:avLst/>
            </a:prstGeom>
            <a:noFill/>
            <a:ln w="19050">
              <a:solidFill>
                <a:srgbClr val="7BBC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84" name="Rectangle 283"/>
            <p:cNvSpPr/>
            <p:nvPr/>
          </p:nvSpPr>
          <p:spPr>
            <a:xfrm>
              <a:off x="1584960" y="0"/>
              <a:ext cx="466056" cy="461425"/>
            </a:xfrm>
            <a:prstGeom prst="rect">
              <a:avLst/>
            </a:prstGeom>
            <a:noFill/>
            <a:ln w="19050">
              <a:solidFill>
                <a:srgbClr val="7BBC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85" name="Rectangle 284"/>
            <p:cNvSpPr/>
            <p:nvPr/>
          </p:nvSpPr>
          <p:spPr>
            <a:xfrm>
              <a:off x="2100349" y="0"/>
              <a:ext cx="466056" cy="461425"/>
            </a:xfrm>
            <a:prstGeom prst="rect">
              <a:avLst/>
            </a:prstGeom>
            <a:noFill/>
            <a:ln w="19050">
              <a:solidFill>
                <a:srgbClr val="7BBC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86" name="Rectangle 285"/>
            <p:cNvSpPr/>
            <p:nvPr/>
          </p:nvSpPr>
          <p:spPr>
            <a:xfrm>
              <a:off x="2626822" y="0"/>
              <a:ext cx="466056" cy="461425"/>
            </a:xfrm>
            <a:prstGeom prst="rect">
              <a:avLst/>
            </a:prstGeom>
            <a:noFill/>
            <a:ln w="19050">
              <a:solidFill>
                <a:srgbClr val="7BBC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87" name="Rectangle 286"/>
            <p:cNvSpPr/>
            <p:nvPr/>
          </p:nvSpPr>
          <p:spPr>
            <a:xfrm>
              <a:off x="3158836" y="0"/>
              <a:ext cx="466056" cy="461425"/>
            </a:xfrm>
            <a:prstGeom prst="rect">
              <a:avLst/>
            </a:prstGeom>
            <a:noFill/>
            <a:ln w="19050">
              <a:solidFill>
                <a:srgbClr val="7BBC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pic>
        <p:nvPicPr>
          <p:cNvPr id="2" name="Picture 61" descr="templatelabgre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180" y="9185920"/>
            <a:ext cx="1504248" cy="43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9" name="Straight Connector 288"/>
          <p:cNvCxnSpPr/>
          <p:nvPr/>
        </p:nvCxnSpPr>
        <p:spPr>
          <a:xfrm>
            <a:off x="403963" y="2764277"/>
            <a:ext cx="2211303" cy="0"/>
          </a:xfrm>
          <a:prstGeom prst="line">
            <a:avLst/>
          </a:prstGeom>
          <a:ln w="19050">
            <a:solidFill>
              <a:srgbClr val="7BBC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Connector 289"/>
          <p:cNvCxnSpPr/>
          <p:nvPr/>
        </p:nvCxnSpPr>
        <p:spPr>
          <a:xfrm>
            <a:off x="405719" y="3258279"/>
            <a:ext cx="2211303" cy="0"/>
          </a:xfrm>
          <a:prstGeom prst="line">
            <a:avLst/>
          </a:prstGeom>
          <a:ln w="19050">
            <a:solidFill>
              <a:srgbClr val="7BBC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/>
          <p:cNvCxnSpPr/>
          <p:nvPr/>
        </p:nvCxnSpPr>
        <p:spPr>
          <a:xfrm>
            <a:off x="404548" y="3751111"/>
            <a:ext cx="2211303" cy="0"/>
          </a:xfrm>
          <a:prstGeom prst="line">
            <a:avLst/>
          </a:prstGeom>
          <a:ln w="19050">
            <a:solidFill>
              <a:srgbClr val="7BBC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/>
          <p:nvPr/>
        </p:nvCxnSpPr>
        <p:spPr>
          <a:xfrm>
            <a:off x="403963" y="4245113"/>
            <a:ext cx="2211303" cy="0"/>
          </a:xfrm>
          <a:prstGeom prst="line">
            <a:avLst/>
          </a:prstGeom>
          <a:ln w="19050">
            <a:solidFill>
              <a:srgbClr val="7BBC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/>
          <p:cNvCxnSpPr/>
          <p:nvPr/>
        </p:nvCxnSpPr>
        <p:spPr>
          <a:xfrm>
            <a:off x="403963" y="4752577"/>
            <a:ext cx="2211303" cy="0"/>
          </a:xfrm>
          <a:prstGeom prst="line">
            <a:avLst/>
          </a:prstGeom>
          <a:ln w="19050">
            <a:solidFill>
              <a:srgbClr val="7BBC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/>
          <p:nvPr/>
        </p:nvCxnSpPr>
        <p:spPr>
          <a:xfrm>
            <a:off x="406889" y="5246579"/>
            <a:ext cx="2211303" cy="0"/>
          </a:xfrm>
          <a:prstGeom prst="line">
            <a:avLst/>
          </a:prstGeom>
          <a:ln w="19050">
            <a:solidFill>
              <a:srgbClr val="7BBC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/>
          <p:cNvCxnSpPr/>
          <p:nvPr/>
        </p:nvCxnSpPr>
        <p:spPr>
          <a:xfrm>
            <a:off x="406304" y="5739410"/>
            <a:ext cx="2211303" cy="0"/>
          </a:xfrm>
          <a:prstGeom prst="line">
            <a:avLst/>
          </a:prstGeom>
          <a:ln w="19050">
            <a:solidFill>
              <a:srgbClr val="7BBC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/>
          <p:nvPr/>
        </p:nvCxnSpPr>
        <p:spPr>
          <a:xfrm>
            <a:off x="404548" y="6233412"/>
            <a:ext cx="2211303" cy="0"/>
          </a:xfrm>
          <a:prstGeom prst="line">
            <a:avLst/>
          </a:prstGeom>
          <a:ln w="19050">
            <a:solidFill>
              <a:srgbClr val="7BBC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/>
          <p:cNvCxnSpPr/>
          <p:nvPr/>
        </p:nvCxnSpPr>
        <p:spPr>
          <a:xfrm>
            <a:off x="403378" y="6744388"/>
            <a:ext cx="2211303" cy="0"/>
          </a:xfrm>
          <a:prstGeom prst="line">
            <a:avLst/>
          </a:prstGeom>
          <a:ln w="19050">
            <a:solidFill>
              <a:srgbClr val="7BBC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/>
          <p:nvPr/>
        </p:nvCxnSpPr>
        <p:spPr>
          <a:xfrm>
            <a:off x="405134" y="7238390"/>
            <a:ext cx="2211303" cy="0"/>
          </a:xfrm>
          <a:prstGeom prst="line">
            <a:avLst/>
          </a:prstGeom>
          <a:ln w="19050">
            <a:solidFill>
              <a:srgbClr val="7BBC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/>
          <p:cNvCxnSpPr/>
          <p:nvPr/>
        </p:nvCxnSpPr>
        <p:spPr>
          <a:xfrm>
            <a:off x="403963" y="7733562"/>
            <a:ext cx="2211303" cy="0"/>
          </a:xfrm>
          <a:prstGeom prst="line">
            <a:avLst/>
          </a:prstGeom>
          <a:ln w="19050">
            <a:solidFill>
              <a:srgbClr val="7BBC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/>
          <p:nvPr/>
        </p:nvCxnSpPr>
        <p:spPr>
          <a:xfrm>
            <a:off x="405134" y="8225223"/>
            <a:ext cx="2211303" cy="0"/>
          </a:xfrm>
          <a:prstGeom prst="line">
            <a:avLst/>
          </a:prstGeom>
          <a:ln w="19050">
            <a:solidFill>
              <a:srgbClr val="7BBC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1" name="Text Box 2"/>
          <p:cNvSpPr txBox="1">
            <a:spLocks noChangeArrowheads="1"/>
          </p:cNvSpPr>
          <p:nvPr/>
        </p:nvSpPr>
        <p:spPr bwMode="auto">
          <a:xfrm>
            <a:off x="312069" y="8474565"/>
            <a:ext cx="852797" cy="275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spc="100">
                <a:solidFill>
                  <a:srgbClr val="7BBC72"/>
                </a:solidFill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Reward: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2" name="Text Box 2"/>
          <p:cNvSpPr txBox="1">
            <a:spLocks noChangeArrowheads="1"/>
          </p:cNvSpPr>
          <p:nvPr/>
        </p:nvSpPr>
        <p:spPr bwMode="auto">
          <a:xfrm>
            <a:off x="3020300" y="8472224"/>
            <a:ext cx="852797" cy="275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spc="100">
                <a:solidFill>
                  <a:srgbClr val="7BBC72"/>
                </a:solidFill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Goal: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3" name="Text Box 2"/>
          <p:cNvSpPr txBox="1">
            <a:spLocks noChangeArrowheads="1"/>
          </p:cNvSpPr>
          <p:nvPr/>
        </p:nvSpPr>
        <p:spPr bwMode="auto">
          <a:xfrm>
            <a:off x="4839445" y="8475151"/>
            <a:ext cx="852797" cy="275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spc="100">
                <a:solidFill>
                  <a:srgbClr val="7BBC72"/>
                </a:solidFill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Total: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04" name="Straight Connector 303"/>
          <p:cNvCxnSpPr/>
          <p:nvPr/>
        </p:nvCxnSpPr>
        <p:spPr>
          <a:xfrm>
            <a:off x="1075765" y="8659523"/>
            <a:ext cx="1878395" cy="0"/>
          </a:xfrm>
          <a:prstGeom prst="line">
            <a:avLst/>
          </a:prstGeom>
          <a:ln w="19050">
            <a:solidFill>
              <a:srgbClr val="7BBC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>
            <a:off x="3544645" y="8659523"/>
            <a:ext cx="1261437" cy="0"/>
          </a:xfrm>
          <a:prstGeom prst="line">
            <a:avLst/>
          </a:prstGeom>
          <a:ln w="19050">
            <a:solidFill>
              <a:srgbClr val="7BBC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/>
          <p:cNvCxnSpPr/>
          <p:nvPr/>
        </p:nvCxnSpPr>
        <p:spPr>
          <a:xfrm>
            <a:off x="5411096" y="8659523"/>
            <a:ext cx="1070730" cy="0"/>
          </a:xfrm>
          <a:prstGeom prst="line">
            <a:avLst/>
          </a:prstGeom>
          <a:ln w="19050">
            <a:solidFill>
              <a:srgbClr val="7BBC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" name="Text Box 2"/>
          <p:cNvSpPr txBox="1">
            <a:spLocks noChangeArrowheads="1"/>
          </p:cNvSpPr>
          <p:nvPr/>
        </p:nvSpPr>
        <p:spPr bwMode="auto">
          <a:xfrm>
            <a:off x="5978181" y="1938990"/>
            <a:ext cx="665380" cy="275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900" dirty="0">
                <a:solidFill>
                  <a:srgbClr val="FFFFFF"/>
                </a:solidFill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POINTS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8" name="Rectangle 307"/>
          <p:cNvSpPr/>
          <p:nvPr/>
        </p:nvSpPr>
        <p:spPr>
          <a:xfrm>
            <a:off x="6065085" y="2335245"/>
            <a:ext cx="429032" cy="424935"/>
          </a:xfrm>
          <a:prstGeom prst="rect">
            <a:avLst/>
          </a:prstGeom>
          <a:solidFill>
            <a:srgbClr val="D8F3D4"/>
          </a:solidFill>
          <a:ln>
            <a:solidFill>
              <a:srgbClr val="D8F3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09" name="Rectangle 308"/>
          <p:cNvSpPr/>
          <p:nvPr/>
        </p:nvSpPr>
        <p:spPr>
          <a:xfrm>
            <a:off x="6057476" y="2831588"/>
            <a:ext cx="429032" cy="424935"/>
          </a:xfrm>
          <a:prstGeom prst="rect">
            <a:avLst/>
          </a:prstGeom>
          <a:solidFill>
            <a:srgbClr val="D8F3D4"/>
          </a:solidFill>
          <a:ln>
            <a:solidFill>
              <a:srgbClr val="D8F3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10" name="Rectangle 309"/>
          <p:cNvSpPr/>
          <p:nvPr/>
        </p:nvSpPr>
        <p:spPr>
          <a:xfrm>
            <a:off x="6059232" y="3327346"/>
            <a:ext cx="429032" cy="424935"/>
          </a:xfrm>
          <a:prstGeom prst="rect">
            <a:avLst/>
          </a:prstGeom>
          <a:solidFill>
            <a:srgbClr val="D8F3D4"/>
          </a:solidFill>
          <a:ln>
            <a:solidFill>
              <a:srgbClr val="D8F3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11" name="Rectangle 310"/>
          <p:cNvSpPr/>
          <p:nvPr/>
        </p:nvSpPr>
        <p:spPr>
          <a:xfrm>
            <a:off x="6059232" y="3822518"/>
            <a:ext cx="429032" cy="424935"/>
          </a:xfrm>
          <a:prstGeom prst="rect">
            <a:avLst/>
          </a:prstGeom>
          <a:solidFill>
            <a:srgbClr val="D8F3D4"/>
          </a:solidFill>
          <a:ln>
            <a:solidFill>
              <a:srgbClr val="D8F3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12" name="Rectangle 311"/>
          <p:cNvSpPr/>
          <p:nvPr/>
        </p:nvSpPr>
        <p:spPr>
          <a:xfrm>
            <a:off x="6057476" y="4322959"/>
            <a:ext cx="429032" cy="424935"/>
          </a:xfrm>
          <a:prstGeom prst="rect">
            <a:avLst/>
          </a:prstGeom>
          <a:solidFill>
            <a:srgbClr val="D8F3D4"/>
          </a:solidFill>
          <a:ln>
            <a:solidFill>
              <a:srgbClr val="D8F3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13" name="Rectangle 312"/>
          <p:cNvSpPr/>
          <p:nvPr/>
        </p:nvSpPr>
        <p:spPr>
          <a:xfrm>
            <a:off x="6059817" y="4818131"/>
            <a:ext cx="429032" cy="424935"/>
          </a:xfrm>
          <a:prstGeom prst="rect">
            <a:avLst/>
          </a:prstGeom>
          <a:solidFill>
            <a:srgbClr val="D8F3D4"/>
          </a:solidFill>
          <a:ln>
            <a:solidFill>
              <a:srgbClr val="D8F3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14" name="Rectangle 313"/>
          <p:cNvSpPr/>
          <p:nvPr/>
        </p:nvSpPr>
        <p:spPr>
          <a:xfrm>
            <a:off x="6062158" y="5306866"/>
            <a:ext cx="429032" cy="424935"/>
          </a:xfrm>
          <a:prstGeom prst="rect">
            <a:avLst/>
          </a:prstGeom>
          <a:solidFill>
            <a:srgbClr val="D8F3D4"/>
          </a:solidFill>
          <a:ln>
            <a:solidFill>
              <a:srgbClr val="D8F3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15" name="Rectangle 314"/>
          <p:cNvSpPr/>
          <p:nvPr/>
        </p:nvSpPr>
        <p:spPr>
          <a:xfrm>
            <a:off x="6060988" y="5810232"/>
            <a:ext cx="429032" cy="424935"/>
          </a:xfrm>
          <a:prstGeom prst="rect">
            <a:avLst/>
          </a:prstGeom>
          <a:solidFill>
            <a:srgbClr val="D8F3D4"/>
          </a:solidFill>
          <a:ln>
            <a:solidFill>
              <a:srgbClr val="D8F3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16" name="Rectangle 315"/>
          <p:cNvSpPr/>
          <p:nvPr/>
        </p:nvSpPr>
        <p:spPr>
          <a:xfrm>
            <a:off x="6060988" y="6308917"/>
            <a:ext cx="429032" cy="424935"/>
          </a:xfrm>
          <a:prstGeom prst="rect">
            <a:avLst/>
          </a:prstGeom>
          <a:solidFill>
            <a:srgbClr val="D8F3D4"/>
          </a:solidFill>
          <a:ln>
            <a:solidFill>
              <a:srgbClr val="D8F3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17" name="Rectangle 316"/>
          <p:cNvSpPr/>
          <p:nvPr/>
        </p:nvSpPr>
        <p:spPr>
          <a:xfrm>
            <a:off x="6059232" y="6796480"/>
            <a:ext cx="429032" cy="424935"/>
          </a:xfrm>
          <a:prstGeom prst="rect">
            <a:avLst/>
          </a:prstGeom>
          <a:solidFill>
            <a:srgbClr val="D8F3D4"/>
          </a:solidFill>
          <a:ln>
            <a:solidFill>
              <a:srgbClr val="D8F3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18" name="Rectangle 317"/>
          <p:cNvSpPr/>
          <p:nvPr/>
        </p:nvSpPr>
        <p:spPr>
          <a:xfrm>
            <a:off x="6057476" y="7292824"/>
            <a:ext cx="429032" cy="424935"/>
          </a:xfrm>
          <a:prstGeom prst="rect">
            <a:avLst/>
          </a:prstGeom>
          <a:solidFill>
            <a:srgbClr val="D8F3D4"/>
          </a:solidFill>
          <a:ln>
            <a:solidFill>
              <a:srgbClr val="D8F3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19" name="Rectangle 318"/>
          <p:cNvSpPr/>
          <p:nvPr/>
        </p:nvSpPr>
        <p:spPr>
          <a:xfrm>
            <a:off x="6057476" y="7796776"/>
            <a:ext cx="429032" cy="424935"/>
          </a:xfrm>
          <a:prstGeom prst="rect">
            <a:avLst/>
          </a:prstGeom>
          <a:solidFill>
            <a:srgbClr val="D8F3D4"/>
          </a:solidFill>
          <a:ln>
            <a:solidFill>
              <a:srgbClr val="D8F3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3" name="Picture 71" descr="img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96" y="380893"/>
            <a:ext cx="987712" cy="115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8" name="Picture 70" descr="img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567" y="145459"/>
            <a:ext cx="946740" cy="54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7" name="Picture 69" descr="img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412" y="30155"/>
            <a:ext cx="1160377" cy="145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8" name="Picture 80" descr="img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454" y="8923517"/>
            <a:ext cx="678960" cy="87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6" name="Picture 78" descr="img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624" y="8892788"/>
            <a:ext cx="522390" cy="86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7" name="Picture 79" descr="img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98" y="8980585"/>
            <a:ext cx="1366700" cy="85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" name="Rectangle 155"/>
          <p:cNvSpPr>
            <a:spLocks noChangeArrowheads="1"/>
          </p:cNvSpPr>
          <p:nvPr/>
        </p:nvSpPr>
        <p:spPr bwMode="auto">
          <a:xfrm>
            <a:off x="-40288" y="-40530"/>
            <a:ext cx="6321352" cy="421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159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18</Words>
  <Application>Microsoft Office PowerPoint</Application>
  <PresentationFormat>A4 Paper (210x297 mm)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Times New Roman</vt:lpstr>
      <vt:lpstr>Rockness</vt:lpstr>
      <vt:lpstr>Arial</vt:lpstr>
      <vt:lpstr>Calibri Light</vt:lpstr>
      <vt:lpstr>Open Sans Semibold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Guastella</dc:creator>
  <cp:lastModifiedBy>Nicholas Guastella</cp:lastModifiedBy>
  <cp:revision>4</cp:revision>
  <dcterms:created xsi:type="dcterms:W3CDTF">2023-07-14T09:46:31Z</dcterms:created>
  <dcterms:modified xsi:type="dcterms:W3CDTF">2023-07-15T09:18:01Z</dcterms:modified>
</cp:coreProperties>
</file>