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lus Jakarta Sans" charset="0"/>
      <p:regular r:id="rId7"/>
    </p:embeddedFont>
    <p:embeddedFont>
      <p:font typeface="Plus Jakarta Sans SemiBold" pitchFamily="2" charset="0"/>
      <p:bold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45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0532596-E48B-BB59-D1B2-AB66FEE68602}"/>
              </a:ext>
            </a:extLst>
          </p:cNvPr>
          <p:cNvGrpSpPr/>
          <p:nvPr/>
        </p:nvGrpSpPr>
        <p:grpSpPr>
          <a:xfrm>
            <a:off x="928460" y="845662"/>
            <a:ext cx="8703373" cy="6361588"/>
            <a:chOff x="928460" y="845662"/>
            <a:chExt cx="8703373" cy="6361588"/>
          </a:xfrm>
        </p:grpSpPr>
        <p:sp>
          <p:nvSpPr>
            <p:cNvPr id="2" name="Freeform 2"/>
            <p:cNvSpPr/>
            <p:nvPr/>
          </p:nvSpPr>
          <p:spPr>
            <a:xfrm>
              <a:off x="8737546" y="845662"/>
              <a:ext cx="384133" cy="428601"/>
            </a:xfrm>
            <a:custGeom>
              <a:avLst/>
              <a:gdLst/>
              <a:ahLst/>
              <a:cxnLst/>
              <a:rect l="l" t="t" r="r" b="b"/>
              <a:pathLst>
                <a:path w="384133" h="428601">
                  <a:moveTo>
                    <a:pt x="0" y="0"/>
                  </a:moveTo>
                  <a:lnTo>
                    <a:pt x="384133" y="0"/>
                  </a:lnTo>
                  <a:lnTo>
                    <a:pt x="384133" y="428600"/>
                  </a:lnTo>
                  <a:lnTo>
                    <a:pt x="0" y="428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" name="TextBox 3"/>
            <p:cNvSpPr txBox="1"/>
            <p:nvPr/>
          </p:nvSpPr>
          <p:spPr>
            <a:xfrm>
              <a:off x="928460" y="890855"/>
              <a:ext cx="8568000" cy="6356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09"/>
                </a:lnSpc>
                <a:spcBef>
                  <a:spcPct val="0"/>
                </a:spcBef>
              </a:pPr>
              <a:r>
                <a:rPr lang="en-US" sz="3935" dirty="0">
                  <a:solidFill>
                    <a:srgbClr val="5720DC"/>
                  </a:solidFill>
                  <a:latin typeface="Plus Jakarta Sans Semibold" pitchFamily="2" charset="0"/>
                  <a:cs typeface="Plus Jakarta Sans Semibold" pitchFamily="2" charset="0"/>
                </a:rPr>
                <a:t>BEHAVIOR CHART FOR TEENS</a:t>
              </a:r>
            </a:p>
          </p:txBody>
        </p:sp>
        <p:sp>
          <p:nvSpPr>
            <p:cNvPr id="5" name="Freeform 5"/>
            <p:cNvSpPr/>
            <p:nvPr/>
          </p:nvSpPr>
          <p:spPr>
            <a:xfrm>
              <a:off x="1062000" y="3340301"/>
              <a:ext cx="3524488" cy="610258"/>
            </a:xfrm>
            <a:custGeom>
              <a:avLst/>
              <a:gdLst/>
              <a:ahLst/>
              <a:cxnLst/>
              <a:rect l="l" t="t" r="r" b="b"/>
              <a:pathLst>
                <a:path w="10504911" h="1818903">
                  <a:moveTo>
                    <a:pt x="0" y="0"/>
                  </a:moveTo>
                  <a:lnTo>
                    <a:pt x="0" y="1818903"/>
                  </a:lnTo>
                  <a:lnTo>
                    <a:pt x="10504911" y="1818903"/>
                  </a:lnTo>
                  <a:lnTo>
                    <a:pt x="10504911" y="0"/>
                  </a:lnTo>
                  <a:lnTo>
                    <a:pt x="0" y="0"/>
                  </a:lnTo>
                  <a:close/>
                  <a:moveTo>
                    <a:pt x="10443950" y="1757943"/>
                  </a:moveTo>
                  <a:lnTo>
                    <a:pt x="59690" y="1757943"/>
                  </a:lnTo>
                  <a:lnTo>
                    <a:pt x="59690" y="59690"/>
                  </a:lnTo>
                  <a:lnTo>
                    <a:pt x="10443950" y="59690"/>
                  </a:lnTo>
                  <a:lnTo>
                    <a:pt x="10443950" y="1757943"/>
                  </a:ln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4785548" y="3334990"/>
              <a:ext cx="642127" cy="642127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5485935" y="3334990"/>
              <a:ext cx="642127" cy="642127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6186323" y="3334990"/>
              <a:ext cx="642127" cy="642127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6886711" y="3334990"/>
              <a:ext cx="642127" cy="642127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7587098" y="3334990"/>
              <a:ext cx="642127" cy="642127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8287486" y="3334990"/>
              <a:ext cx="642127" cy="642127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8987873" y="3334990"/>
              <a:ext cx="642127" cy="642127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1062000" y="4228867"/>
              <a:ext cx="3524488" cy="610258"/>
            </a:xfrm>
            <a:custGeom>
              <a:avLst/>
              <a:gdLst/>
              <a:ahLst/>
              <a:cxnLst/>
              <a:rect l="l" t="t" r="r" b="b"/>
              <a:pathLst>
                <a:path w="10504911" h="1818903">
                  <a:moveTo>
                    <a:pt x="0" y="0"/>
                  </a:moveTo>
                  <a:lnTo>
                    <a:pt x="0" y="1818903"/>
                  </a:lnTo>
                  <a:lnTo>
                    <a:pt x="10504911" y="1818903"/>
                  </a:lnTo>
                  <a:lnTo>
                    <a:pt x="10504911" y="0"/>
                  </a:lnTo>
                  <a:lnTo>
                    <a:pt x="0" y="0"/>
                  </a:lnTo>
                  <a:close/>
                  <a:moveTo>
                    <a:pt x="10443950" y="1757943"/>
                  </a:moveTo>
                  <a:lnTo>
                    <a:pt x="59690" y="1757943"/>
                  </a:lnTo>
                  <a:lnTo>
                    <a:pt x="59690" y="59690"/>
                  </a:lnTo>
                  <a:lnTo>
                    <a:pt x="10443950" y="59690"/>
                  </a:lnTo>
                  <a:lnTo>
                    <a:pt x="10443950" y="1757943"/>
                  </a:ln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4785548" y="4218244"/>
              <a:ext cx="642127" cy="642127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5485935" y="4218244"/>
              <a:ext cx="642127" cy="642127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6186323" y="4218244"/>
              <a:ext cx="642127" cy="642127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6886711" y="4218244"/>
              <a:ext cx="642127" cy="642127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7587098" y="4218244"/>
              <a:ext cx="642127" cy="642127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8287486" y="4218244"/>
              <a:ext cx="642127" cy="642127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8987873" y="4218244"/>
              <a:ext cx="642127" cy="642127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1062000" y="5117434"/>
              <a:ext cx="3524488" cy="610258"/>
            </a:xfrm>
            <a:custGeom>
              <a:avLst/>
              <a:gdLst/>
              <a:ahLst/>
              <a:cxnLst/>
              <a:rect l="l" t="t" r="r" b="b"/>
              <a:pathLst>
                <a:path w="10504911" h="1818903">
                  <a:moveTo>
                    <a:pt x="0" y="0"/>
                  </a:moveTo>
                  <a:lnTo>
                    <a:pt x="0" y="1818903"/>
                  </a:lnTo>
                  <a:lnTo>
                    <a:pt x="10504911" y="1818903"/>
                  </a:lnTo>
                  <a:lnTo>
                    <a:pt x="10504911" y="0"/>
                  </a:lnTo>
                  <a:lnTo>
                    <a:pt x="0" y="0"/>
                  </a:lnTo>
                  <a:close/>
                  <a:moveTo>
                    <a:pt x="10443950" y="1757943"/>
                  </a:moveTo>
                  <a:lnTo>
                    <a:pt x="59690" y="1757943"/>
                  </a:lnTo>
                  <a:lnTo>
                    <a:pt x="59690" y="59690"/>
                  </a:lnTo>
                  <a:lnTo>
                    <a:pt x="10443950" y="59690"/>
                  </a:lnTo>
                  <a:lnTo>
                    <a:pt x="10443950" y="1757943"/>
                  </a:ln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39" name="Freeform 39"/>
            <p:cNvSpPr/>
            <p:nvPr/>
          </p:nvSpPr>
          <p:spPr>
            <a:xfrm>
              <a:off x="4785548" y="5101499"/>
              <a:ext cx="642127" cy="642127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41" name="Freeform 41"/>
            <p:cNvSpPr/>
            <p:nvPr/>
          </p:nvSpPr>
          <p:spPr>
            <a:xfrm>
              <a:off x="5485935" y="5101499"/>
              <a:ext cx="642127" cy="642127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6186323" y="5101499"/>
              <a:ext cx="642127" cy="642127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45" name="Freeform 45"/>
            <p:cNvSpPr/>
            <p:nvPr/>
          </p:nvSpPr>
          <p:spPr>
            <a:xfrm>
              <a:off x="6886711" y="5101499"/>
              <a:ext cx="642127" cy="642127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47" name="Freeform 47"/>
            <p:cNvSpPr/>
            <p:nvPr/>
          </p:nvSpPr>
          <p:spPr>
            <a:xfrm>
              <a:off x="7587098" y="5101499"/>
              <a:ext cx="642127" cy="642127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49" name="Freeform 49"/>
            <p:cNvSpPr/>
            <p:nvPr/>
          </p:nvSpPr>
          <p:spPr>
            <a:xfrm>
              <a:off x="8287486" y="5101499"/>
              <a:ext cx="642127" cy="642127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51" name="Freeform 51"/>
            <p:cNvSpPr/>
            <p:nvPr/>
          </p:nvSpPr>
          <p:spPr>
            <a:xfrm>
              <a:off x="8987873" y="5101499"/>
              <a:ext cx="642127" cy="642127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53" name="Freeform 53"/>
            <p:cNvSpPr/>
            <p:nvPr/>
          </p:nvSpPr>
          <p:spPr>
            <a:xfrm>
              <a:off x="1062000" y="6006000"/>
              <a:ext cx="3524488" cy="610258"/>
            </a:xfrm>
            <a:custGeom>
              <a:avLst/>
              <a:gdLst/>
              <a:ahLst/>
              <a:cxnLst/>
              <a:rect l="l" t="t" r="r" b="b"/>
              <a:pathLst>
                <a:path w="10504911" h="1818903">
                  <a:moveTo>
                    <a:pt x="0" y="0"/>
                  </a:moveTo>
                  <a:lnTo>
                    <a:pt x="0" y="1818903"/>
                  </a:lnTo>
                  <a:lnTo>
                    <a:pt x="10504911" y="1818903"/>
                  </a:lnTo>
                  <a:lnTo>
                    <a:pt x="10504911" y="0"/>
                  </a:lnTo>
                  <a:lnTo>
                    <a:pt x="0" y="0"/>
                  </a:lnTo>
                  <a:close/>
                  <a:moveTo>
                    <a:pt x="10443950" y="1757943"/>
                  </a:moveTo>
                  <a:lnTo>
                    <a:pt x="59690" y="1757943"/>
                  </a:lnTo>
                  <a:lnTo>
                    <a:pt x="59690" y="59690"/>
                  </a:lnTo>
                  <a:lnTo>
                    <a:pt x="10443950" y="59690"/>
                  </a:lnTo>
                  <a:lnTo>
                    <a:pt x="10443950" y="1757943"/>
                  </a:ln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55" name="Freeform 55"/>
            <p:cNvSpPr/>
            <p:nvPr/>
          </p:nvSpPr>
          <p:spPr>
            <a:xfrm>
              <a:off x="4785548" y="5984754"/>
              <a:ext cx="642127" cy="642127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57" name="Freeform 57"/>
            <p:cNvSpPr/>
            <p:nvPr/>
          </p:nvSpPr>
          <p:spPr>
            <a:xfrm>
              <a:off x="5485935" y="5984754"/>
              <a:ext cx="642127" cy="642127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59" name="Freeform 59"/>
            <p:cNvSpPr/>
            <p:nvPr/>
          </p:nvSpPr>
          <p:spPr>
            <a:xfrm>
              <a:off x="6186323" y="5984754"/>
              <a:ext cx="642127" cy="642127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61" name="Freeform 61"/>
            <p:cNvSpPr/>
            <p:nvPr/>
          </p:nvSpPr>
          <p:spPr>
            <a:xfrm>
              <a:off x="6886711" y="5984754"/>
              <a:ext cx="642127" cy="642127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63" name="Freeform 63"/>
            <p:cNvSpPr/>
            <p:nvPr/>
          </p:nvSpPr>
          <p:spPr>
            <a:xfrm>
              <a:off x="7587098" y="5984754"/>
              <a:ext cx="642127" cy="642127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65" name="Freeform 65"/>
            <p:cNvSpPr/>
            <p:nvPr/>
          </p:nvSpPr>
          <p:spPr>
            <a:xfrm>
              <a:off x="8287486" y="5984754"/>
              <a:ext cx="642127" cy="642127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67" name="Freeform 67"/>
            <p:cNvSpPr/>
            <p:nvPr/>
          </p:nvSpPr>
          <p:spPr>
            <a:xfrm>
              <a:off x="8987873" y="5984754"/>
              <a:ext cx="642127" cy="642127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69" name="Freeform 69"/>
            <p:cNvSpPr/>
            <p:nvPr/>
          </p:nvSpPr>
          <p:spPr>
            <a:xfrm>
              <a:off x="1062000" y="2451735"/>
              <a:ext cx="3524488" cy="610258"/>
            </a:xfrm>
            <a:custGeom>
              <a:avLst/>
              <a:gdLst/>
              <a:ahLst/>
              <a:cxnLst/>
              <a:rect l="l" t="t" r="r" b="b"/>
              <a:pathLst>
                <a:path w="10504911" h="1818903">
                  <a:moveTo>
                    <a:pt x="0" y="0"/>
                  </a:moveTo>
                  <a:lnTo>
                    <a:pt x="0" y="1818903"/>
                  </a:lnTo>
                  <a:lnTo>
                    <a:pt x="10504911" y="1818903"/>
                  </a:lnTo>
                  <a:lnTo>
                    <a:pt x="10504911" y="0"/>
                  </a:lnTo>
                  <a:lnTo>
                    <a:pt x="0" y="0"/>
                  </a:lnTo>
                  <a:close/>
                  <a:moveTo>
                    <a:pt x="10443950" y="1757943"/>
                  </a:moveTo>
                  <a:lnTo>
                    <a:pt x="59690" y="1757943"/>
                  </a:lnTo>
                  <a:lnTo>
                    <a:pt x="59690" y="59690"/>
                  </a:lnTo>
                  <a:lnTo>
                    <a:pt x="10443950" y="59690"/>
                  </a:lnTo>
                  <a:lnTo>
                    <a:pt x="10443950" y="1757943"/>
                  </a:ln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71" name="Freeform 71"/>
            <p:cNvSpPr/>
            <p:nvPr/>
          </p:nvSpPr>
          <p:spPr>
            <a:xfrm>
              <a:off x="4785548" y="2451735"/>
              <a:ext cx="642127" cy="642127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73" name="Freeform 73"/>
            <p:cNvSpPr/>
            <p:nvPr/>
          </p:nvSpPr>
          <p:spPr>
            <a:xfrm>
              <a:off x="5485935" y="2451735"/>
              <a:ext cx="642127" cy="642127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75" name="Freeform 75"/>
            <p:cNvSpPr/>
            <p:nvPr/>
          </p:nvSpPr>
          <p:spPr>
            <a:xfrm>
              <a:off x="6186323" y="2451735"/>
              <a:ext cx="642127" cy="642127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77" name="Freeform 77"/>
            <p:cNvSpPr/>
            <p:nvPr/>
          </p:nvSpPr>
          <p:spPr>
            <a:xfrm>
              <a:off x="6886711" y="2451735"/>
              <a:ext cx="642127" cy="642127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79" name="Freeform 79"/>
            <p:cNvSpPr/>
            <p:nvPr/>
          </p:nvSpPr>
          <p:spPr>
            <a:xfrm>
              <a:off x="7587098" y="2451735"/>
              <a:ext cx="642127" cy="642127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81" name="Freeform 81"/>
            <p:cNvSpPr/>
            <p:nvPr/>
          </p:nvSpPr>
          <p:spPr>
            <a:xfrm>
              <a:off x="8287486" y="2451735"/>
              <a:ext cx="642127" cy="642127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83" name="Freeform 83"/>
            <p:cNvSpPr/>
            <p:nvPr/>
          </p:nvSpPr>
          <p:spPr>
            <a:xfrm>
              <a:off x="8987873" y="2451735"/>
              <a:ext cx="642127" cy="642127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5720DC"/>
            </a:solidFill>
          </p:spPr>
        </p:sp>
        <p:sp>
          <p:nvSpPr>
            <p:cNvPr id="84" name="Freeform 84"/>
            <p:cNvSpPr/>
            <p:nvPr/>
          </p:nvSpPr>
          <p:spPr>
            <a:xfrm>
              <a:off x="5000762" y="2665788"/>
              <a:ext cx="211697" cy="220231"/>
            </a:xfrm>
            <a:custGeom>
              <a:avLst/>
              <a:gdLst/>
              <a:ahLst/>
              <a:cxnLst/>
              <a:rect l="l" t="t" r="r" b="b"/>
              <a:pathLst>
                <a:path w="211697" h="220231">
                  <a:moveTo>
                    <a:pt x="0" y="0"/>
                  </a:moveTo>
                  <a:lnTo>
                    <a:pt x="211698" y="0"/>
                  </a:lnTo>
                  <a:lnTo>
                    <a:pt x="211698" y="220231"/>
                  </a:lnTo>
                  <a:lnTo>
                    <a:pt x="0" y="220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6" name="TextBox 86"/>
            <p:cNvSpPr txBox="1"/>
            <p:nvPr/>
          </p:nvSpPr>
          <p:spPr>
            <a:xfrm>
              <a:off x="1289064" y="3525942"/>
              <a:ext cx="3070359" cy="253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70"/>
                </a:lnSpc>
                <a:spcBef>
                  <a:spcPct val="0"/>
                </a:spcBef>
              </a:pPr>
              <a:r>
                <a:rPr lang="en-US" sz="1550" spc="232">
                  <a:solidFill>
                    <a:srgbClr val="3D3132"/>
                  </a:solidFill>
                  <a:latin typeface="Plus Jakarta Sans" charset="0"/>
                  <a:cs typeface="Plus Jakarta Sans" panose="020B0604020202020204" charset="0"/>
                </a:rPr>
                <a:t>RESPECT</a:t>
              </a:r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1289064" y="4411000"/>
              <a:ext cx="3070359" cy="253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70"/>
                </a:lnSpc>
                <a:spcBef>
                  <a:spcPct val="0"/>
                </a:spcBef>
              </a:pPr>
              <a:r>
                <a:rPr lang="en-US" sz="1550" spc="232">
                  <a:solidFill>
                    <a:srgbClr val="3D3132"/>
                  </a:solidFill>
                  <a:latin typeface="Plus Jakarta Sans" charset="0"/>
                  <a:cs typeface="Plus Jakarta Sans" panose="020B0604020202020204" charset="0"/>
                </a:rPr>
                <a:t>TIME MANAGEMENT</a:t>
              </a:r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1289064" y="5309370"/>
              <a:ext cx="3070359" cy="253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70"/>
                </a:lnSpc>
                <a:spcBef>
                  <a:spcPct val="0"/>
                </a:spcBef>
              </a:pPr>
              <a:r>
                <a:rPr lang="en-US" sz="1550" spc="232">
                  <a:solidFill>
                    <a:srgbClr val="3D3132"/>
                  </a:solidFill>
                  <a:latin typeface="Plus Jakarta Sans" charset="0"/>
                  <a:cs typeface="Plus Jakarta Sans" panose="020B0604020202020204" charset="0"/>
                </a:rPr>
                <a:t>SELF-CARE</a:t>
              </a:r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1289064" y="6188132"/>
              <a:ext cx="3070359" cy="253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70"/>
                </a:lnSpc>
                <a:spcBef>
                  <a:spcPct val="0"/>
                </a:spcBef>
              </a:pPr>
              <a:r>
                <a:rPr lang="en-US" sz="1550" spc="232">
                  <a:solidFill>
                    <a:srgbClr val="3D3132"/>
                  </a:solidFill>
                  <a:latin typeface="Plus Jakarta Sans" charset="0"/>
                  <a:cs typeface="Plus Jakarta Sans" panose="020B0604020202020204" charset="0"/>
                </a:rPr>
                <a:t>POSITIVE ATTITUDE</a:t>
              </a:r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4785548" y="1851298"/>
              <a:ext cx="639151" cy="347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33"/>
                </a:lnSpc>
                <a:spcBef>
                  <a:spcPct val="0"/>
                </a:spcBef>
              </a:pPr>
              <a:r>
                <a:rPr lang="en-US" sz="2166" u="none" spc="325">
                  <a:solidFill>
                    <a:srgbClr val="3D3132"/>
                  </a:solidFill>
                  <a:latin typeface="Plus Jakarta Sans Semibold" pitchFamily="2" charset="0"/>
                  <a:cs typeface="Plus Jakarta Sans Semibold" pitchFamily="2" charset="0"/>
                </a:rPr>
                <a:t>M</a:t>
              </a:r>
            </a:p>
          </p:txBody>
        </p:sp>
        <p:sp>
          <p:nvSpPr>
            <p:cNvPr id="91" name="TextBox 91"/>
            <p:cNvSpPr txBox="1"/>
            <p:nvPr/>
          </p:nvSpPr>
          <p:spPr>
            <a:xfrm>
              <a:off x="1062000" y="1851298"/>
              <a:ext cx="3524488" cy="347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33"/>
                </a:lnSpc>
                <a:spcBef>
                  <a:spcPct val="0"/>
                </a:spcBef>
              </a:pPr>
              <a:r>
                <a:rPr lang="en-US" sz="2166" u="none" spc="325" dirty="0">
                  <a:solidFill>
                    <a:srgbClr val="3D3132"/>
                  </a:solidFill>
                  <a:latin typeface="Plus Jakarta Sans Semibold" pitchFamily="2" charset="0"/>
                  <a:cs typeface="Plus Jakarta Sans Semibold" pitchFamily="2" charset="0"/>
                </a:rPr>
                <a:t>DAILY</a:t>
              </a:r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5486737" y="1851298"/>
              <a:ext cx="639151" cy="347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33"/>
                </a:lnSpc>
                <a:spcBef>
                  <a:spcPct val="0"/>
                </a:spcBef>
              </a:pPr>
              <a:r>
                <a:rPr lang="en-US" sz="2166" u="none" spc="325">
                  <a:solidFill>
                    <a:srgbClr val="3D3132"/>
                  </a:solidFill>
                  <a:latin typeface="Plus Jakarta Sans Semibold" pitchFamily="2" charset="0"/>
                  <a:cs typeface="Plus Jakarta Sans Semibold" pitchFamily="2" charset="0"/>
                </a:rPr>
                <a:t>T</a:t>
              </a:r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6187926" y="1851298"/>
              <a:ext cx="639151" cy="347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33"/>
                </a:lnSpc>
                <a:spcBef>
                  <a:spcPct val="0"/>
                </a:spcBef>
              </a:pPr>
              <a:r>
                <a:rPr lang="en-US" sz="2166" u="none" spc="325">
                  <a:solidFill>
                    <a:srgbClr val="3D3132"/>
                  </a:solidFill>
                  <a:latin typeface="Plus Jakarta Sans Semibold" pitchFamily="2" charset="0"/>
                  <a:cs typeface="Plus Jakarta Sans Semibold" pitchFamily="2" charset="0"/>
                </a:rPr>
                <a:t>W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>
              <a:off x="6889115" y="1851298"/>
              <a:ext cx="639151" cy="347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33"/>
                </a:lnSpc>
                <a:spcBef>
                  <a:spcPct val="0"/>
                </a:spcBef>
              </a:pPr>
              <a:r>
                <a:rPr lang="en-US" sz="2166" u="none" spc="325">
                  <a:solidFill>
                    <a:srgbClr val="3D3132"/>
                  </a:solidFill>
                  <a:latin typeface="Plus Jakarta Sans Semibold" pitchFamily="2" charset="0"/>
                  <a:cs typeface="Plus Jakarta Sans Semibold" pitchFamily="2" charset="0"/>
                </a:rPr>
                <a:t>T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7590304" y="1851298"/>
              <a:ext cx="639151" cy="347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33"/>
                </a:lnSpc>
                <a:spcBef>
                  <a:spcPct val="0"/>
                </a:spcBef>
              </a:pPr>
              <a:r>
                <a:rPr lang="en-US" sz="2166" u="none" spc="325">
                  <a:solidFill>
                    <a:srgbClr val="3D3132"/>
                  </a:solidFill>
                  <a:latin typeface="Plus Jakarta Sans Semibold" pitchFamily="2" charset="0"/>
                  <a:cs typeface="Plus Jakarta Sans Semibold" pitchFamily="2" charset="0"/>
                </a:rPr>
                <a:t>F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>
              <a:off x="8291493" y="1851298"/>
              <a:ext cx="639151" cy="347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33"/>
                </a:lnSpc>
                <a:spcBef>
                  <a:spcPct val="0"/>
                </a:spcBef>
              </a:pPr>
              <a:r>
                <a:rPr lang="en-US" sz="2166" u="none" spc="325">
                  <a:solidFill>
                    <a:srgbClr val="3D3132"/>
                  </a:solidFill>
                  <a:latin typeface="Plus Jakarta Sans Semibold" pitchFamily="2" charset="0"/>
                  <a:cs typeface="Plus Jakarta Sans Semibold" pitchFamily="2" charset="0"/>
                </a:rPr>
                <a:t>S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>
              <a:off x="8992682" y="1851298"/>
              <a:ext cx="639151" cy="347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33"/>
                </a:lnSpc>
                <a:spcBef>
                  <a:spcPct val="0"/>
                </a:spcBef>
              </a:pPr>
              <a:r>
                <a:rPr lang="en-US" sz="2166" u="none" spc="325">
                  <a:solidFill>
                    <a:srgbClr val="3D3132"/>
                  </a:solidFill>
                  <a:latin typeface="Plus Jakarta Sans Semibold" pitchFamily="2" charset="0"/>
                  <a:cs typeface="Plus Jakarta Sans Semibold" pitchFamily="2" charset="0"/>
                </a:rPr>
                <a:t>S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1289064" y="2640562"/>
              <a:ext cx="3070359" cy="253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170"/>
                </a:lnSpc>
                <a:spcBef>
                  <a:spcPct val="0"/>
                </a:spcBef>
              </a:pPr>
              <a:r>
                <a:rPr lang="en-US" sz="1550" spc="232">
                  <a:solidFill>
                    <a:srgbClr val="3D3132"/>
                  </a:solidFill>
                  <a:latin typeface="Plus Jakarta Sans" charset="0"/>
                  <a:cs typeface="Plus Jakarta Sans" panose="020B0604020202020204" charset="0"/>
                </a:rPr>
                <a:t>RESPONSIBILITY</a:t>
              </a:r>
            </a:p>
          </p:txBody>
        </p:sp>
        <p:sp>
          <p:nvSpPr>
            <p:cNvPr id="100" name="Freeform 14">
              <a:extLst>
                <a:ext uri="{FF2B5EF4-FFF2-40B4-BE49-F238E27FC236}">
                  <a16:creationId xmlns:a16="http://schemas.microsoft.com/office/drawing/2014/main" id="{4E69EC0E-2C2D-FEB3-562D-F6EE37034B71}"/>
                </a:ext>
              </a:extLst>
            </p:cNvPr>
            <p:cNvSpPr/>
            <p:nvPr/>
          </p:nvSpPr>
          <p:spPr>
            <a:xfrm>
              <a:off x="4956093" y="7078581"/>
              <a:ext cx="779813" cy="128669"/>
            </a:xfrm>
            <a:custGeom>
              <a:avLst/>
              <a:gdLst/>
              <a:ahLst/>
              <a:cxnLst/>
              <a:rect l="l" t="t" r="r" b="b"/>
              <a:pathLst>
                <a:path w="779813" h="128669">
                  <a:moveTo>
                    <a:pt x="0" y="0"/>
                  </a:moveTo>
                  <a:lnTo>
                    <a:pt x="779814" y="0"/>
                  </a:lnTo>
                  <a:lnTo>
                    <a:pt x="779814" y="128669"/>
                  </a:lnTo>
                  <a:lnTo>
                    <a:pt x="0" y="1286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Plus Jakarta Sans SemiBold</vt:lpstr>
      <vt:lpstr>Plus Jakarta Sans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chart templates</dc:title>
  <cp:lastModifiedBy>HUONG NGUYEN THU</cp:lastModifiedBy>
  <cp:revision>5</cp:revision>
  <dcterms:created xsi:type="dcterms:W3CDTF">2006-08-16T00:00:00Z</dcterms:created>
  <dcterms:modified xsi:type="dcterms:W3CDTF">2023-07-18T15:00:01Z</dcterms:modified>
  <dc:identifier>DAFoY3TTT5c</dc:identifier>
</cp:coreProperties>
</file>