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Jua" pitchFamily="2" charset="-127"/>
      <p:regular r:id="rId7"/>
    </p:embeddedFont>
    <p:embeddedFont>
      <p:font typeface="Normal Sometimes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3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BAFF854-D930-EE32-DFE6-9E83051D0F61}"/>
              </a:ext>
            </a:extLst>
          </p:cNvPr>
          <p:cNvGrpSpPr/>
          <p:nvPr/>
        </p:nvGrpSpPr>
        <p:grpSpPr>
          <a:xfrm>
            <a:off x="-556361" y="283379"/>
            <a:ext cx="12081866" cy="7657521"/>
            <a:chOff x="-556361" y="283379"/>
            <a:chExt cx="12081866" cy="7657521"/>
          </a:xfrm>
        </p:grpSpPr>
        <p:sp>
          <p:nvSpPr>
            <p:cNvPr id="3" name="Freeform 3"/>
            <p:cNvSpPr/>
            <p:nvPr/>
          </p:nvSpPr>
          <p:spPr>
            <a:xfrm>
              <a:off x="1062000" y="2999462"/>
              <a:ext cx="2752933" cy="595828"/>
            </a:xfrm>
            <a:custGeom>
              <a:avLst/>
              <a:gdLst/>
              <a:ahLst/>
              <a:cxnLst/>
              <a:rect l="l" t="t" r="r" b="b"/>
              <a:pathLst>
                <a:path w="1018080" h="220347">
                  <a:moveTo>
                    <a:pt x="110173" y="0"/>
                  </a:moveTo>
                  <a:lnTo>
                    <a:pt x="907907" y="0"/>
                  </a:lnTo>
                  <a:cubicBezTo>
                    <a:pt x="937127" y="0"/>
                    <a:pt x="965150" y="11608"/>
                    <a:pt x="985811" y="32269"/>
                  </a:cubicBezTo>
                  <a:cubicBezTo>
                    <a:pt x="1006473" y="52931"/>
                    <a:pt x="1018080" y="80954"/>
                    <a:pt x="1018080" y="110173"/>
                  </a:cubicBezTo>
                  <a:lnTo>
                    <a:pt x="1018080" y="110173"/>
                  </a:lnTo>
                  <a:cubicBezTo>
                    <a:pt x="1018080" y="139393"/>
                    <a:pt x="1006473" y="167416"/>
                    <a:pt x="985811" y="188078"/>
                  </a:cubicBezTo>
                  <a:cubicBezTo>
                    <a:pt x="965150" y="208739"/>
                    <a:pt x="937127" y="220347"/>
                    <a:pt x="907907" y="220347"/>
                  </a:cubicBezTo>
                  <a:lnTo>
                    <a:pt x="110173" y="220347"/>
                  </a:lnTo>
                  <a:cubicBezTo>
                    <a:pt x="80954" y="220347"/>
                    <a:pt x="52931" y="208739"/>
                    <a:pt x="32269" y="188078"/>
                  </a:cubicBezTo>
                  <a:cubicBezTo>
                    <a:pt x="11608" y="167416"/>
                    <a:pt x="0" y="139393"/>
                    <a:pt x="0" y="110173"/>
                  </a:cubicBezTo>
                  <a:lnTo>
                    <a:pt x="0" y="110173"/>
                  </a:lnTo>
                  <a:cubicBezTo>
                    <a:pt x="0" y="80954"/>
                    <a:pt x="11608" y="52931"/>
                    <a:pt x="32269" y="32269"/>
                  </a:cubicBezTo>
                  <a:cubicBezTo>
                    <a:pt x="52931" y="11608"/>
                    <a:pt x="80954" y="0"/>
                    <a:pt x="110173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1062000" y="3753310"/>
              <a:ext cx="2752933" cy="595828"/>
            </a:xfrm>
            <a:custGeom>
              <a:avLst/>
              <a:gdLst/>
              <a:ahLst/>
              <a:cxnLst/>
              <a:rect l="l" t="t" r="r" b="b"/>
              <a:pathLst>
                <a:path w="1018080" h="220347">
                  <a:moveTo>
                    <a:pt x="110173" y="0"/>
                  </a:moveTo>
                  <a:lnTo>
                    <a:pt x="907907" y="0"/>
                  </a:lnTo>
                  <a:cubicBezTo>
                    <a:pt x="937127" y="0"/>
                    <a:pt x="965150" y="11608"/>
                    <a:pt x="985811" y="32269"/>
                  </a:cubicBezTo>
                  <a:cubicBezTo>
                    <a:pt x="1006473" y="52931"/>
                    <a:pt x="1018080" y="80954"/>
                    <a:pt x="1018080" y="110173"/>
                  </a:cubicBezTo>
                  <a:lnTo>
                    <a:pt x="1018080" y="110173"/>
                  </a:lnTo>
                  <a:cubicBezTo>
                    <a:pt x="1018080" y="139393"/>
                    <a:pt x="1006473" y="167416"/>
                    <a:pt x="985811" y="188078"/>
                  </a:cubicBezTo>
                  <a:cubicBezTo>
                    <a:pt x="965150" y="208739"/>
                    <a:pt x="937127" y="220347"/>
                    <a:pt x="907907" y="220347"/>
                  </a:cubicBezTo>
                  <a:lnTo>
                    <a:pt x="110173" y="220347"/>
                  </a:lnTo>
                  <a:cubicBezTo>
                    <a:pt x="80954" y="220347"/>
                    <a:pt x="52931" y="208739"/>
                    <a:pt x="32269" y="188078"/>
                  </a:cubicBezTo>
                  <a:cubicBezTo>
                    <a:pt x="11608" y="167416"/>
                    <a:pt x="0" y="139393"/>
                    <a:pt x="0" y="110173"/>
                  </a:cubicBezTo>
                  <a:lnTo>
                    <a:pt x="0" y="110173"/>
                  </a:lnTo>
                  <a:cubicBezTo>
                    <a:pt x="0" y="80954"/>
                    <a:pt x="11608" y="52931"/>
                    <a:pt x="32269" y="32269"/>
                  </a:cubicBezTo>
                  <a:cubicBezTo>
                    <a:pt x="52931" y="11608"/>
                    <a:pt x="80954" y="0"/>
                    <a:pt x="110173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1062000" y="4507158"/>
              <a:ext cx="2752933" cy="595828"/>
            </a:xfrm>
            <a:custGeom>
              <a:avLst/>
              <a:gdLst/>
              <a:ahLst/>
              <a:cxnLst/>
              <a:rect l="l" t="t" r="r" b="b"/>
              <a:pathLst>
                <a:path w="1018080" h="220347">
                  <a:moveTo>
                    <a:pt x="110173" y="0"/>
                  </a:moveTo>
                  <a:lnTo>
                    <a:pt x="907907" y="0"/>
                  </a:lnTo>
                  <a:cubicBezTo>
                    <a:pt x="937127" y="0"/>
                    <a:pt x="965150" y="11608"/>
                    <a:pt x="985811" y="32269"/>
                  </a:cubicBezTo>
                  <a:cubicBezTo>
                    <a:pt x="1006473" y="52931"/>
                    <a:pt x="1018080" y="80954"/>
                    <a:pt x="1018080" y="110173"/>
                  </a:cubicBezTo>
                  <a:lnTo>
                    <a:pt x="1018080" y="110173"/>
                  </a:lnTo>
                  <a:cubicBezTo>
                    <a:pt x="1018080" y="139393"/>
                    <a:pt x="1006473" y="167416"/>
                    <a:pt x="985811" y="188078"/>
                  </a:cubicBezTo>
                  <a:cubicBezTo>
                    <a:pt x="965150" y="208739"/>
                    <a:pt x="937127" y="220347"/>
                    <a:pt x="907907" y="220347"/>
                  </a:cubicBezTo>
                  <a:lnTo>
                    <a:pt x="110173" y="220347"/>
                  </a:lnTo>
                  <a:cubicBezTo>
                    <a:pt x="80954" y="220347"/>
                    <a:pt x="52931" y="208739"/>
                    <a:pt x="32269" y="188078"/>
                  </a:cubicBezTo>
                  <a:cubicBezTo>
                    <a:pt x="11608" y="167416"/>
                    <a:pt x="0" y="139393"/>
                    <a:pt x="0" y="110173"/>
                  </a:cubicBezTo>
                  <a:lnTo>
                    <a:pt x="0" y="110173"/>
                  </a:lnTo>
                  <a:cubicBezTo>
                    <a:pt x="0" y="80954"/>
                    <a:pt x="11608" y="52931"/>
                    <a:pt x="32269" y="32269"/>
                  </a:cubicBezTo>
                  <a:cubicBezTo>
                    <a:pt x="52931" y="11608"/>
                    <a:pt x="80954" y="0"/>
                    <a:pt x="110173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12" name="Freeform 12"/>
            <p:cNvSpPr/>
            <p:nvPr/>
          </p:nvSpPr>
          <p:spPr>
            <a:xfrm>
              <a:off x="1062000" y="5261006"/>
              <a:ext cx="2752933" cy="595828"/>
            </a:xfrm>
            <a:custGeom>
              <a:avLst/>
              <a:gdLst/>
              <a:ahLst/>
              <a:cxnLst/>
              <a:rect l="l" t="t" r="r" b="b"/>
              <a:pathLst>
                <a:path w="1018080" h="220347">
                  <a:moveTo>
                    <a:pt x="110173" y="0"/>
                  </a:moveTo>
                  <a:lnTo>
                    <a:pt x="907907" y="0"/>
                  </a:lnTo>
                  <a:cubicBezTo>
                    <a:pt x="937127" y="0"/>
                    <a:pt x="965150" y="11608"/>
                    <a:pt x="985811" y="32269"/>
                  </a:cubicBezTo>
                  <a:cubicBezTo>
                    <a:pt x="1006473" y="52931"/>
                    <a:pt x="1018080" y="80954"/>
                    <a:pt x="1018080" y="110173"/>
                  </a:cubicBezTo>
                  <a:lnTo>
                    <a:pt x="1018080" y="110173"/>
                  </a:lnTo>
                  <a:cubicBezTo>
                    <a:pt x="1018080" y="139393"/>
                    <a:pt x="1006473" y="167416"/>
                    <a:pt x="985811" y="188078"/>
                  </a:cubicBezTo>
                  <a:cubicBezTo>
                    <a:pt x="965150" y="208739"/>
                    <a:pt x="937127" y="220347"/>
                    <a:pt x="907907" y="220347"/>
                  </a:cubicBezTo>
                  <a:lnTo>
                    <a:pt x="110173" y="220347"/>
                  </a:lnTo>
                  <a:cubicBezTo>
                    <a:pt x="80954" y="220347"/>
                    <a:pt x="52931" y="208739"/>
                    <a:pt x="32269" y="188078"/>
                  </a:cubicBezTo>
                  <a:cubicBezTo>
                    <a:pt x="11608" y="167416"/>
                    <a:pt x="0" y="139393"/>
                    <a:pt x="0" y="110173"/>
                  </a:cubicBezTo>
                  <a:lnTo>
                    <a:pt x="0" y="110173"/>
                  </a:lnTo>
                  <a:cubicBezTo>
                    <a:pt x="0" y="80954"/>
                    <a:pt x="11608" y="52931"/>
                    <a:pt x="32269" y="32269"/>
                  </a:cubicBezTo>
                  <a:cubicBezTo>
                    <a:pt x="52931" y="11608"/>
                    <a:pt x="80954" y="0"/>
                    <a:pt x="110173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15" name="Freeform 15"/>
            <p:cNvSpPr/>
            <p:nvPr/>
          </p:nvSpPr>
          <p:spPr>
            <a:xfrm>
              <a:off x="1062000" y="6014854"/>
              <a:ext cx="2752933" cy="595828"/>
            </a:xfrm>
            <a:custGeom>
              <a:avLst/>
              <a:gdLst/>
              <a:ahLst/>
              <a:cxnLst/>
              <a:rect l="l" t="t" r="r" b="b"/>
              <a:pathLst>
                <a:path w="1018080" h="220347">
                  <a:moveTo>
                    <a:pt x="110173" y="0"/>
                  </a:moveTo>
                  <a:lnTo>
                    <a:pt x="907907" y="0"/>
                  </a:lnTo>
                  <a:cubicBezTo>
                    <a:pt x="937127" y="0"/>
                    <a:pt x="965150" y="11608"/>
                    <a:pt x="985811" y="32269"/>
                  </a:cubicBezTo>
                  <a:cubicBezTo>
                    <a:pt x="1006473" y="52931"/>
                    <a:pt x="1018080" y="80954"/>
                    <a:pt x="1018080" y="110173"/>
                  </a:cubicBezTo>
                  <a:lnTo>
                    <a:pt x="1018080" y="110173"/>
                  </a:lnTo>
                  <a:cubicBezTo>
                    <a:pt x="1018080" y="139393"/>
                    <a:pt x="1006473" y="167416"/>
                    <a:pt x="985811" y="188078"/>
                  </a:cubicBezTo>
                  <a:cubicBezTo>
                    <a:pt x="965150" y="208739"/>
                    <a:pt x="937127" y="220347"/>
                    <a:pt x="907907" y="220347"/>
                  </a:cubicBezTo>
                  <a:lnTo>
                    <a:pt x="110173" y="220347"/>
                  </a:lnTo>
                  <a:cubicBezTo>
                    <a:pt x="80954" y="220347"/>
                    <a:pt x="52931" y="208739"/>
                    <a:pt x="32269" y="188078"/>
                  </a:cubicBezTo>
                  <a:cubicBezTo>
                    <a:pt x="11608" y="167416"/>
                    <a:pt x="0" y="139393"/>
                    <a:pt x="0" y="110173"/>
                  </a:cubicBezTo>
                  <a:lnTo>
                    <a:pt x="0" y="110173"/>
                  </a:lnTo>
                  <a:cubicBezTo>
                    <a:pt x="0" y="80954"/>
                    <a:pt x="11608" y="52931"/>
                    <a:pt x="32269" y="32269"/>
                  </a:cubicBezTo>
                  <a:cubicBezTo>
                    <a:pt x="52931" y="11608"/>
                    <a:pt x="80954" y="0"/>
                    <a:pt x="110173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18" name="Freeform 18"/>
            <p:cNvSpPr/>
            <p:nvPr/>
          </p:nvSpPr>
          <p:spPr>
            <a:xfrm>
              <a:off x="4022895" y="2972898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21" name="Freeform 21"/>
            <p:cNvSpPr/>
            <p:nvPr/>
          </p:nvSpPr>
          <p:spPr>
            <a:xfrm>
              <a:off x="4022895" y="3726746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24" name="Freeform 24"/>
            <p:cNvSpPr/>
            <p:nvPr/>
          </p:nvSpPr>
          <p:spPr>
            <a:xfrm>
              <a:off x="4022895" y="4480594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27" name="Freeform 27"/>
            <p:cNvSpPr/>
            <p:nvPr/>
          </p:nvSpPr>
          <p:spPr>
            <a:xfrm>
              <a:off x="4022895" y="5234442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4022895" y="5988290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33" name="Freeform 33"/>
            <p:cNvSpPr/>
            <p:nvPr/>
          </p:nvSpPr>
          <p:spPr>
            <a:xfrm>
              <a:off x="4853912" y="2972898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36" name="Freeform 36"/>
            <p:cNvSpPr/>
            <p:nvPr/>
          </p:nvSpPr>
          <p:spPr>
            <a:xfrm>
              <a:off x="4853912" y="3726746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39" name="Freeform 39"/>
            <p:cNvSpPr/>
            <p:nvPr/>
          </p:nvSpPr>
          <p:spPr>
            <a:xfrm>
              <a:off x="4853912" y="4480594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42" name="Freeform 42"/>
            <p:cNvSpPr/>
            <p:nvPr/>
          </p:nvSpPr>
          <p:spPr>
            <a:xfrm>
              <a:off x="4853912" y="5234442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45" name="Freeform 45"/>
            <p:cNvSpPr/>
            <p:nvPr/>
          </p:nvSpPr>
          <p:spPr>
            <a:xfrm>
              <a:off x="4853912" y="5988290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48" name="Freeform 48"/>
            <p:cNvSpPr/>
            <p:nvPr/>
          </p:nvSpPr>
          <p:spPr>
            <a:xfrm>
              <a:off x="5682877" y="2972898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51" name="Freeform 51"/>
            <p:cNvSpPr/>
            <p:nvPr/>
          </p:nvSpPr>
          <p:spPr>
            <a:xfrm>
              <a:off x="5682877" y="3726746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54" name="Freeform 54"/>
            <p:cNvSpPr/>
            <p:nvPr/>
          </p:nvSpPr>
          <p:spPr>
            <a:xfrm>
              <a:off x="5682877" y="4480594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57" name="Freeform 57"/>
            <p:cNvSpPr/>
            <p:nvPr/>
          </p:nvSpPr>
          <p:spPr>
            <a:xfrm>
              <a:off x="5682877" y="5234442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60" name="Freeform 60"/>
            <p:cNvSpPr/>
            <p:nvPr/>
          </p:nvSpPr>
          <p:spPr>
            <a:xfrm>
              <a:off x="5682877" y="5988290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63" name="Freeform 63"/>
            <p:cNvSpPr/>
            <p:nvPr/>
          </p:nvSpPr>
          <p:spPr>
            <a:xfrm>
              <a:off x="6511843" y="2972898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66" name="Freeform 66"/>
            <p:cNvSpPr/>
            <p:nvPr/>
          </p:nvSpPr>
          <p:spPr>
            <a:xfrm>
              <a:off x="6511843" y="3726746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69" name="Freeform 69"/>
            <p:cNvSpPr/>
            <p:nvPr/>
          </p:nvSpPr>
          <p:spPr>
            <a:xfrm>
              <a:off x="6511843" y="4480594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72" name="Freeform 72"/>
            <p:cNvSpPr/>
            <p:nvPr/>
          </p:nvSpPr>
          <p:spPr>
            <a:xfrm>
              <a:off x="6511843" y="5234442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75" name="Freeform 75"/>
            <p:cNvSpPr/>
            <p:nvPr/>
          </p:nvSpPr>
          <p:spPr>
            <a:xfrm>
              <a:off x="6511843" y="5988290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78" name="Freeform 78"/>
            <p:cNvSpPr/>
            <p:nvPr/>
          </p:nvSpPr>
          <p:spPr>
            <a:xfrm>
              <a:off x="7340809" y="2972898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81" name="Freeform 81"/>
            <p:cNvSpPr/>
            <p:nvPr/>
          </p:nvSpPr>
          <p:spPr>
            <a:xfrm>
              <a:off x="7340809" y="3726746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84" name="Freeform 84"/>
            <p:cNvSpPr/>
            <p:nvPr/>
          </p:nvSpPr>
          <p:spPr>
            <a:xfrm>
              <a:off x="7340809" y="4480594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87" name="Freeform 87"/>
            <p:cNvSpPr/>
            <p:nvPr/>
          </p:nvSpPr>
          <p:spPr>
            <a:xfrm>
              <a:off x="7340809" y="5234442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90" name="Freeform 90"/>
            <p:cNvSpPr/>
            <p:nvPr/>
          </p:nvSpPr>
          <p:spPr>
            <a:xfrm>
              <a:off x="7340809" y="5988290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93" name="Freeform 93"/>
            <p:cNvSpPr/>
            <p:nvPr/>
          </p:nvSpPr>
          <p:spPr>
            <a:xfrm>
              <a:off x="8169775" y="2972898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96" name="Freeform 96"/>
            <p:cNvSpPr/>
            <p:nvPr/>
          </p:nvSpPr>
          <p:spPr>
            <a:xfrm>
              <a:off x="8169775" y="3726746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99" name="Freeform 99"/>
            <p:cNvSpPr/>
            <p:nvPr/>
          </p:nvSpPr>
          <p:spPr>
            <a:xfrm>
              <a:off x="8169775" y="4480594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102" name="Freeform 102"/>
            <p:cNvSpPr/>
            <p:nvPr/>
          </p:nvSpPr>
          <p:spPr>
            <a:xfrm>
              <a:off x="8169775" y="5234442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105" name="Freeform 105"/>
            <p:cNvSpPr/>
            <p:nvPr/>
          </p:nvSpPr>
          <p:spPr>
            <a:xfrm>
              <a:off x="8169775" y="5988290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108" name="Freeform 108"/>
            <p:cNvSpPr/>
            <p:nvPr/>
          </p:nvSpPr>
          <p:spPr>
            <a:xfrm>
              <a:off x="8998740" y="2972898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111" name="Freeform 111"/>
            <p:cNvSpPr/>
            <p:nvPr/>
          </p:nvSpPr>
          <p:spPr>
            <a:xfrm>
              <a:off x="8998740" y="3726746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114" name="Freeform 114"/>
            <p:cNvSpPr/>
            <p:nvPr/>
          </p:nvSpPr>
          <p:spPr>
            <a:xfrm>
              <a:off x="8998740" y="4480594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117" name="Freeform 117"/>
            <p:cNvSpPr/>
            <p:nvPr/>
          </p:nvSpPr>
          <p:spPr>
            <a:xfrm>
              <a:off x="8998740" y="5234442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7D0"/>
            </a:solidFill>
            <a:ln w="9525">
              <a:solidFill>
                <a:srgbClr val="000000"/>
              </a:solidFill>
            </a:ln>
          </p:spPr>
        </p:sp>
        <p:sp>
          <p:nvSpPr>
            <p:cNvPr id="120" name="Freeform 120"/>
            <p:cNvSpPr/>
            <p:nvPr/>
          </p:nvSpPr>
          <p:spPr>
            <a:xfrm>
              <a:off x="8998740" y="5988290"/>
              <a:ext cx="619615" cy="622392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4CA"/>
            </a:solidFill>
            <a:ln w="9525">
              <a:solidFill>
                <a:srgbClr val="000000"/>
              </a:solidFill>
            </a:ln>
          </p:spPr>
        </p:sp>
        <p:sp>
          <p:nvSpPr>
            <p:cNvPr id="122" name="TextBox 122"/>
            <p:cNvSpPr txBox="1"/>
            <p:nvPr/>
          </p:nvSpPr>
          <p:spPr>
            <a:xfrm>
              <a:off x="2894129" y="1631221"/>
              <a:ext cx="1088095" cy="394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93"/>
                </a:lnSpc>
                <a:spcBef>
                  <a:spcPct val="0"/>
                </a:spcBef>
              </a:pPr>
              <a:r>
                <a:rPr lang="en-US" sz="2067" u="none" dirty="0">
                  <a:solidFill>
                    <a:srgbClr val="000000"/>
                  </a:solidFill>
                  <a:latin typeface="Jua"/>
                </a:rPr>
                <a:t>Name:</a:t>
              </a:r>
            </a:p>
          </p:txBody>
        </p:sp>
        <p:sp>
          <p:nvSpPr>
            <p:cNvPr id="123" name="AutoShape 123"/>
            <p:cNvSpPr/>
            <p:nvPr/>
          </p:nvSpPr>
          <p:spPr>
            <a:xfrm>
              <a:off x="3670385" y="1936316"/>
              <a:ext cx="4828789" cy="0"/>
            </a:xfrm>
            <a:prstGeom prst="line">
              <a:avLst/>
            </a:prstGeom>
            <a:ln w="1905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E963EE0-9413-4695-1279-32DB42A3092E}"/>
                </a:ext>
              </a:extLst>
            </p:cNvPr>
            <p:cNvGrpSpPr/>
            <p:nvPr/>
          </p:nvGrpSpPr>
          <p:grpSpPr>
            <a:xfrm>
              <a:off x="-556361" y="283379"/>
              <a:ext cx="12081866" cy="7657521"/>
              <a:chOff x="-556361" y="283379"/>
              <a:chExt cx="12081866" cy="7657521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9185263" y="495473"/>
                <a:ext cx="2340242" cy="1200349"/>
              </a:xfrm>
              <a:custGeom>
                <a:avLst/>
                <a:gdLst/>
                <a:ahLst/>
                <a:cxnLst/>
                <a:rect l="l" t="t" r="r" b="b"/>
                <a:pathLst>
                  <a:path w="2340242" h="1200349">
                    <a:moveTo>
                      <a:pt x="0" y="0"/>
                    </a:moveTo>
                    <a:lnTo>
                      <a:pt x="2340242" y="0"/>
                    </a:lnTo>
                    <a:lnTo>
                      <a:pt x="2340242" y="1200350"/>
                    </a:lnTo>
                    <a:lnTo>
                      <a:pt x="0" y="12003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  <p:sp>
            <p:nvSpPr>
              <p:cNvPr id="125" name="Freeform 125"/>
              <p:cNvSpPr/>
              <p:nvPr/>
            </p:nvSpPr>
            <p:spPr>
              <a:xfrm>
                <a:off x="246849" y="283379"/>
                <a:ext cx="1018301" cy="1412444"/>
              </a:xfrm>
              <a:custGeom>
                <a:avLst/>
                <a:gdLst/>
                <a:ahLst/>
                <a:cxnLst/>
                <a:rect l="l" t="t" r="r" b="b"/>
                <a:pathLst>
                  <a:path w="1018301" h="1412444">
                    <a:moveTo>
                      <a:pt x="0" y="0"/>
                    </a:moveTo>
                    <a:lnTo>
                      <a:pt x="1018302" y="0"/>
                    </a:lnTo>
                    <a:lnTo>
                      <a:pt x="1018302" y="1412444"/>
                    </a:lnTo>
                    <a:lnTo>
                      <a:pt x="0" y="14124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26" name="Freeform 126"/>
              <p:cNvSpPr/>
              <p:nvPr/>
            </p:nvSpPr>
            <p:spPr>
              <a:xfrm flipH="1">
                <a:off x="-556361" y="6610682"/>
                <a:ext cx="1606420" cy="1258362"/>
              </a:xfrm>
              <a:custGeom>
                <a:avLst/>
                <a:gdLst/>
                <a:ahLst/>
                <a:cxnLst/>
                <a:rect l="l" t="t" r="r" b="b"/>
                <a:pathLst>
                  <a:path w="1606420" h="1258362">
                    <a:moveTo>
                      <a:pt x="1606420" y="0"/>
                    </a:moveTo>
                    <a:lnTo>
                      <a:pt x="0" y="0"/>
                    </a:lnTo>
                    <a:lnTo>
                      <a:pt x="0" y="1258362"/>
                    </a:lnTo>
                    <a:lnTo>
                      <a:pt x="1606420" y="1258362"/>
                    </a:lnTo>
                    <a:lnTo>
                      <a:pt x="160642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</p:sp>
          <p:sp>
            <p:nvSpPr>
              <p:cNvPr id="127" name="Freeform 127"/>
              <p:cNvSpPr/>
              <p:nvPr/>
            </p:nvSpPr>
            <p:spPr>
              <a:xfrm>
                <a:off x="9642662" y="6465341"/>
                <a:ext cx="1549960" cy="1094659"/>
              </a:xfrm>
              <a:custGeom>
                <a:avLst/>
                <a:gdLst/>
                <a:ahLst/>
                <a:cxnLst/>
                <a:rect l="l" t="t" r="r" b="b"/>
                <a:pathLst>
                  <a:path w="1549960" h="1094659">
                    <a:moveTo>
                      <a:pt x="0" y="0"/>
                    </a:moveTo>
                    <a:lnTo>
                      <a:pt x="1549959" y="0"/>
                    </a:lnTo>
                    <a:lnTo>
                      <a:pt x="1549959" y="1094659"/>
                    </a:lnTo>
                    <a:lnTo>
                      <a:pt x="0" y="10946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28" name="Freeform 128"/>
              <p:cNvSpPr/>
              <p:nvPr/>
            </p:nvSpPr>
            <p:spPr>
              <a:xfrm>
                <a:off x="-355436" y="2972898"/>
                <a:ext cx="1041445" cy="1004721"/>
              </a:xfrm>
              <a:custGeom>
                <a:avLst/>
                <a:gdLst/>
                <a:ahLst/>
                <a:cxnLst/>
                <a:rect l="l" t="t" r="r" b="b"/>
                <a:pathLst>
                  <a:path w="1041445" h="1004721">
                    <a:moveTo>
                      <a:pt x="0" y="0"/>
                    </a:moveTo>
                    <a:lnTo>
                      <a:pt x="1041445" y="0"/>
                    </a:lnTo>
                    <a:lnTo>
                      <a:pt x="1041445" y="1004721"/>
                    </a:lnTo>
                    <a:lnTo>
                      <a:pt x="0" y="10047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129" name="Freeform 129"/>
              <p:cNvSpPr/>
              <p:nvPr/>
            </p:nvSpPr>
            <p:spPr>
              <a:xfrm>
                <a:off x="3447862" y="7012671"/>
                <a:ext cx="884841" cy="928229"/>
              </a:xfrm>
              <a:custGeom>
                <a:avLst/>
                <a:gdLst/>
                <a:ahLst/>
                <a:cxnLst/>
                <a:rect l="l" t="t" r="r" b="b"/>
                <a:pathLst>
                  <a:path w="884841" h="928229">
                    <a:moveTo>
                      <a:pt x="0" y="0"/>
                    </a:moveTo>
                    <a:lnTo>
                      <a:pt x="884841" y="0"/>
                    </a:lnTo>
                    <a:lnTo>
                      <a:pt x="884841" y="928228"/>
                    </a:lnTo>
                    <a:lnTo>
                      <a:pt x="0" y="9282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130" name="Freeform 130"/>
              <p:cNvSpPr/>
              <p:nvPr/>
            </p:nvSpPr>
            <p:spPr>
              <a:xfrm rot="-2206741">
                <a:off x="10041019" y="3451401"/>
                <a:ext cx="753245" cy="1258362"/>
              </a:xfrm>
              <a:custGeom>
                <a:avLst/>
                <a:gdLst/>
                <a:ahLst/>
                <a:cxnLst/>
                <a:rect l="l" t="t" r="r" b="b"/>
                <a:pathLst>
                  <a:path w="753245" h="1258362">
                    <a:moveTo>
                      <a:pt x="0" y="0"/>
                    </a:moveTo>
                    <a:lnTo>
                      <a:pt x="753245" y="0"/>
                    </a:lnTo>
                    <a:lnTo>
                      <a:pt x="753245" y="1258362"/>
                    </a:lnTo>
                    <a:lnTo>
                      <a:pt x="0" y="12583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131" name="Freeform 131"/>
              <p:cNvSpPr/>
              <p:nvPr/>
            </p:nvSpPr>
            <p:spPr>
              <a:xfrm>
                <a:off x="6760070" y="6845290"/>
                <a:ext cx="1158703" cy="789146"/>
              </a:xfrm>
              <a:custGeom>
                <a:avLst/>
                <a:gdLst/>
                <a:ahLst/>
                <a:cxnLst/>
                <a:rect l="l" t="t" r="r" b="b"/>
                <a:pathLst>
                  <a:path w="1158703" h="789146">
                    <a:moveTo>
                      <a:pt x="0" y="0"/>
                    </a:moveTo>
                    <a:lnTo>
                      <a:pt x="1158702" y="0"/>
                    </a:lnTo>
                    <a:lnTo>
                      <a:pt x="1158702" y="789146"/>
                    </a:lnTo>
                    <a:lnTo>
                      <a:pt x="0" y="7891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</p:sp>
        </p:grpSp>
        <p:sp>
          <p:nvSpPr>
            <p:cNvPr id="132" name="Freeform 132"/>
            <p:cNvSpPr/>
            <p:nvPr/>
          </p:nvSpPr>
          <p:spPr>
            <a:xfrm>
              <a:off x="8560028" y="6863207"/>
              <a:ext cx="940709" cy="155217"/>
            </a:xfrm>
            <a:custGeom>
              <a:avLst/>
              <a:gdLst/>
              <a:ahLst/>
              <a:cxnLst/>
              <a:rect l="l" t="t" r="r" b="b"/>
              <a:pathLst>
                <a:path w="940709" h="155217">
                  <a:moveTo>
                    <a:pt x="0" y="0"/>
                  </a:moveTo>
                  <a:lnTo>
                    <a:pt x="940708" y="0"/>
                  </a:lnTo>
                  <a:lnTo>
                    <a:pt x="940708" y="155217"/>
                  </a:lnTo>
                  <a:lnTo>
                    <a:pt x="0" y="155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3" name="TextBox 133"/>
            <p:cNvSpPr txBox="1"/>
            <p:nvPr/>
          </p:nvSpPr>
          <p:spPr>
            <a:xfrm>
              <a:off x="1496958" y="497415"/>
              <a:ext cx="7698083" cy="76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13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000000"/>
                  </a:solidFill>
                  <a:latin typeface="Normal Sometimes" pitchFamily="2" charset="0"/>
                </a:rPr>
                <a:t>Behavior chart for kids</a:t>
              </a:r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1720948" y="2349419"/>
              <a:ext cx="1435037" cy="378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1971">
                  <a:solidFill>
                    <a:srgbClr val="000000"/>
                  </a:solidFill>
                  <a:latin typeface="Jua"/>
                </a:rPr>
                <a:t>Behavior</a:t>
              </a:r>
            </a:p>
          </p:txBody>
        </p:sp>
        <p:sp>
          <p:nvSpPr>
            <p:cNvPr id="135" name="TextBox 135"/>
            <p:cNvSpPr txBox="1"/>
            <p:nvPr/>
          </p:nvSpPr>
          <p:spPr>
            <a:xfrm>
              <a:off x="4044281" y="2349419"/>
              <a:ext cx="599618" cy="383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1971" u="none">
                  <a:solidFill>
                    <a:srgbClr val="000000"/>
                  </a:solidFill>
                  <a:latin typeface="Jua"/>
                </a:rPr>
                <a:t>Mon</a:t>
              </a:r>
            </a:p>
          </p:txBody>
        </p:sp>
        <p:sp>
          <p:nvSpPr>
            <p:cNvPr id="136" name="TextBox 136"/>
            <p:cNvSpPr txBox="1"/>
            <p:nvPr/>
          </p:nvSpPr>
          <p:spPr>
            <a:xfrm>
              <a:off x="5706315" y="2349419"/>
              <a:ext cx="599618" cy="383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1971" u="none">
                  <a:solidFill>
                    <a:srgbClr val="000000"/>
                  </a:solidFill>
                  <a:latin typeface="Jua"/>
                </a:rPr>
                <a:t>Wed</a:t>
              </a:r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7368348" y="2349419"/>
              <a:ext cx="599618" cy="383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1971" u="none">
                  <a:solidFill>
                    <a:srgbClr val="000000"/>
                  </a:solidFill>
                  <a:latin typeface="Jua"/>
                </a:rPr>
                <a:t>Fri</a:t>
              </a:r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9030382" y="2349419"/>
              <a:ext cx="599618" cy="383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1971" u="none">
                  <a:solidFill>
                    <a:srgbClr val="000000"/>
                  </a:solidFill>
                  <a:latin typeface="Jua"/>
                </a:rPr>
                <a:t>Sun</a:t>
              </a:r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4875298" y="2349419"/>
              <a:ext cx="599618" cy="383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1971" u="none">
                  <a:solidFill>
                    <a:srgbClr val="000000"/>
                  </a:solidFill>
                  <a:latin typeface="Jua"/>
                </a:rPr>
                <a:t>Tue</a:t>
              </a:r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6537332" y="2349419"/>
              <a:ext cx="599618" cy="383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1971" u="none">
                  <a:solidFill>
                    <a:srgbClr val="000000"/>
                  </a:solidFill>
                  <a:latin typeface="Jua"/>
                </a:rPr>
                <a:t>Thu</a:t>
              </a:r>
            </a:p>
          </p:txBody>
        </p:sp>
        <p:sp>
          <p:nvSpPr>
            <p:cNvPr id="141" name="TextBox 141"/>
            <p:cNvSpPr txBox="1"/>
            <p:nvPr/>
          </p:nvSpPr>
          <p:spPr>
            <a:xfrm>
              <a:off x="8199365" y="2349419"/>
              <a:ext cx="599618" cy="383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1971" u="none">
                  <a:solidFill>
                    <a:srgbClr val="000000"/>
                  </a:solidFill>
                  <a:latin typeface="Jua"/>
                </a:rPr>
                <a:t>Sat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Normal Sometimes</vt:lpstr>
      <vt:lpstr>Jua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chart templates</dc:title>
  <cp:lastModifiedBy>HUONG NGUYEN THU</cp:lastModifiedBy>
  <cp:revision>3</cp:revision>
  <dcterms:created xsi:type="dcterms:W3CDTF">2006-08-16T00:00:00Z</dcterms:created>
  <dcterms:modified xsi:type="dcterms:W3CDTF">2023-07-18T14:53:30Z</dcterms:modified>
  <dc:identifier>DAFoY3TTT5c</dc:identifier>
</cp:coreProperties>
</file>