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Blogger Sans" panose="02000506030000020004" pitchFamily="2" charset="0"/>
      <p:regular r:id="rId3"/>
      <p:bold r:id="rId4"/>
      <p:italic r:id="rId5"/>
      <p:boldItalic r:id="rId6"/>
    </p:embeddedFont>
    <p:embeddedFont>
      <p:font typeface="Blogger Sans Medium" panose="02000506030000020004" pitchFamily="2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ormal Sometimes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45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>
            <a:extLst>
              <a:ext uri="{FF2B5EF4-FFF2-40B4-BE49-F238E27FC236}">
                <a16:creationId xmlns:a16="http://schemas.microsoft.com/office/drawing/2014/main" id="{3C776B8F-E470-165E-98CA-6253F33080B3}"/>
              </a:ext>
            </a:extLst>
          </p:cNvPr>
          <p:cNvGrpSpPr/>
          <p:nvPr/>
        </p:nvGrpSpPr>
        <p:grpSpPr>
          <a:xfrm>
            <a:off x="-16031" y="549251"/>
            <a:ext cx="10708031" cy="8522752"/>
            <a:chOff x="-16031" y="549251"/>
            <a:chExt cx="10708031" cy="8522752"/>
          </a:xfrm>
        </p:grpSpPr>
        <p:sp>
          <p:nvSpPr>
            <p:cNvPr id="3" name="Freeform 3"/>
            <p:cNvSpPr/>
            <p:nvPr/>
          </p:nvSpPr>
          <p:spPr>
            <a:xfrm>
              <a:off x="-16031" y="6804000"/>
              <a:ext cx="10708031" cy="756000"/>
            </a:xfrm>
            <a:custGeom>
              <a:avLst/>
              <a:gdLst/>
              <a:ahLst/>
              <a:cxnLst/>
              <a:rect l="l" t="t" r="r" b="b"/>
              <a:pathLst>
                <a:path w="3837517" h="270933">
                  <a:moveTo>
                    <a:pt x="0" y="0"/>
                  </a:moveTo>
                  <a:lnTo>
                    <a:pt x="3837517" y="0"/>
                  </a:lnTo>
                  <a:lnTo>
                    <a:pt x="3837517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4A629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-16031" y="6671109"/>
              <a:ext cx="2268000" cy="2400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5"/>
                </a:lnSpc>
              </a:pPr>
              <a:endParaRPr b="1">
                <a:latin typeface="Blogger Sans" panose="02000506030000020004" pitchFamily="2" charset="0"/>
                <a:ea typeface="Blogger Sans" panose="02000506030000020004" pitchFamily="2" charset="0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3584720" y="2720341"/>
              <a:ext cx="517786" cy="494207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4537220" y="2720341"/>
              <a:ext cx="517786" cy="494207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5423046" y="2720341"/>
              <a:ext cx="517786" cy="494207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6318396" y="2720341"/>
              <a:ext cx="517786" cy="494207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7204221" y="2720341"/>
              <a:ext cx="517786" cy="494207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8099571" y="2720341"/>
              <a:ext cx="517786" cy="494207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8980633" y="2720341"/>
              <a:ext cx="517786" cy="494207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142328" y="2713769"/>
              <a:ext cx="2145260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35"/>
                </a:lnSpc>
              </a:pPr>
              <a:r>
                <a:rPr lang="en-US" sz="1600" dirty="0">
                  <a:solidFill>
                    <a:srgbClr val="231F20"/>
                  </a:solidFill>
                  <a:latin typeface="Blogger Sans Medium" panose="02000506030000020004" pitchFamily="2" charset="0"/>
                  <a:ea typeface="Blogger Sans Medium" panose="02000506030000020004" pitchFamily="2" charset="0"/>
                </a:rPr>
                <a:t>Sleep and wake </a:t>
              </a:r>
            </a:p>
            <a:p>
              <a:pPr>
                <a:lnSpc>
                  <a:spcPts val="1835"/>
                </a:lnSpc>
              </a:pPr>
              <a:r>
                <a:rPr lang="en-US" sz="1600" dirty="0">
                  <a:solidFill>
                    <a:srgbClr val="231F20"/>
                  </a:solidFill>
                  <a:latin typeface="Blogger Sans Medium" panose="02000506030000020004" pitchFamily="2" charset="0"/>
                  <a:ea typeface="Blogger Sans Medium" panose="02000506030000020004" pitchFamily="2" charset="0"/>
                </a:rPr>
                <a:t>up on time</a:t>
              </a:r>
            </a:p>
          </p:txBody>
        </p:sp>
        <p:sp>
          <p:nvSpPr>
            <p:cNvPr id="23" name="Freeform 23"/>
            <p:cNvSpPr/>
            <p:nvPr/>
          </p:nvSpPr>
          <p:spPr>
            <a:xfrm>
              <a:off x="3584720" y="3492700"/>
              <a:ext cx="517786" cy="494207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4537220" y="3492700"/>
              <a:ext cx="517786" cy="494207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5423046" y="3492700"/>
              <a:ext cx="517786" cy="494207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6318396" y="3492700"/>
              <a:ext cx="517786" cy="494207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7204221" y="3492700"/>
              <a:ext cx="517786" cy="494207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8099571" y="3492700"/>
              <a:ext cx="517786" cy="494207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8980633" y="3492700"/>
              <a:ext cx="517786" cy="494207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162284" y="3486128"/>
              <a:ext cx="2145260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35"/>
                </a:lnSpc>
              </a:pPr>
              <a:r>
                <a:rPr lang="en-US" sz="1600">
                  <a:solidFill>
                    <a:srgbClr val="231F20"/>
                  </a:solidFill>
                  <a:latin typeface="Blogger Sans Medium" panose="02000506030000020004" pitchFamily="2" charset="0"/>
                  <a:ea typeface="Blogger Sans Medium" panose="02000506030000020004" pitchFamily="2" charset="0"/>
                </a:rPr>
                <a:t>Follow my parents</a:t>
              </a:r>
            </a:p>
            <a:p>
              <a:pPr>
                <a:lnSpc>
                  <a:spcPts val="1835"/>
                </a:lnSpc>
              </a:pPr>
              <a:r>
                <a:rPr lang="en-US" sz="1600">
                  <a:solidFill>
                    <a:srgbClr val="231F20"/>
                  </a:solidFill>
                  <a:latin typeface="Blogger Sans Medium" panose="02000506030000020004" pitchFamily="2" charset="0"/>
                  <a:ea typeface="Blogger Sans Medium" panose="02000506030000020004" pitchFamily="2" charset="0"/>
                </a:rPr>
                <a:t>&amp; teachers' orders</a:t>
              </a:r>
            </a:p>
          </p:txBody>
        </p:sp>
        <p:sp>
          <p:nvSpPr>
            <p:cNvPr id="39" name="Freeform 39"/>
            <p:cNvSpPr/>
            <p:nvPr/>
          </p:nvSpPr>
          <p:spPr>
            <a:xfrm>
              <a:off x="3584720" y="4265060"/>
              <a:ext cx="517786" cy="494207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41" name="Freeform 41"/>
            <p:cNvSpPr/>
            <p:nvPr/>
          </p:nvSpPr>
          <p:spPr>
            <a:xfrm>
              <a:off x="4537220" y="4265060"/>
              <a:ext cx="517786" cy="494207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5423046" y="4265060"/>
              <a:ext cx="517786" cy="494207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6318396" y="4265060"/>
              <a:ext cx="517786" cy="494207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7204221" y="4265060"/>
              <a:ext cx="517786" cy="494207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8099571" y="4265060"/>
              <a:ext cx="517786" cy="494207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51" name="Freeform 51"/>
            <p:cNvSpPr/>
            <p:nvPr/>
          </p:nvSpPr>
          <p:spPr>
            <a:xfrm>
              <a:off x="8980633" y="4265060"/>
              <a:ext cx="517786" cy="494207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1142328" y="4258488"/>
              <a:ext cx="2145260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35"/>
                </a:lnSpc>
              </a:pPr>
              <a:r>
                <a:rPr lang="en-US" sz="1600">
                  <a:solidFill>
                    <a:srgbClr val="231F20"/>
                  </a:solidFill>
                  <a:latin typeface="Blogger Sans Medium" panose="02000506030000020004" pitchFamily="2" charset="0"/>
                  <a:ea typeface="Blogger Sans Medium" panose="02000506030000020004" pitchFamily="2" charset="0"/>
                </a:rPr>
                <a:t>Cooperate with</a:t>
              </a:r>
            </a:p>
            <a:p>
              <a:pPr>
                <a:lnSpc>
                  <a:spcPts val="1835"/>
                </a:lnSpc>
              </a:pPr>
              <a:r>
                <a:rPr lang="en-US" sz="1600">
                  <a:solidFill>
                    <a:srgbClr val="231F20"/>
                  </a:solidFill>
                  <a:latin typeface="Blogger Sans Medium" panose="02000506030000020004" pitchFamily="2" charset="0"/>
                  <a:ea typeface="Blogger Sans Medium" panose="02000506030000020004" pitchFamily="2" charset="0"/>
                </a:rPr>
                <a:t>my classmates</a:t>
              </a:r>
            </a:p>
          </p:txBody>
        </p:sp>
        <p:sp>
          <p:nvSpPr>
            <p:cNvPr id="55" name="Freeform 55"/>
            <p:cNvSpPr/>
            <p:nvPr/>
          </p:nvSpPr>
          <p:spPr>
            <a:xfrm>
              <a:off x="3584720" y="5037420"/>
              <a:ext cx="517786" cy="494207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57" name="Freeform 57"/>
            <p:cNvSpPr/>
            <p:nvPr/>
          </p:nvSpPr>
          <p:spPr>
            <a:xfrm>
              <a:off x="4537220" y="5037420"/>
              <a:ext cx="517786" cy="494207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59" name="Freeform 59"/>
            <p:cNvSpPr/>
            <p:nvPr/>
          </p:nvSpPr>
          <p:spPr>
            <a:xfrm>
              <a:off x="5423046" y="5037420"/>
              <a:ext cx="517786" cy="494207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61" name="Freeform 61"/>
            <p:cNvSpPr/>
            <p:nvPr/>
          </p:nvSpPr>
          <p:spPr>
            <a:xfrm>
              <a:off x="6318396" y="5037420"/>
              <a:ext cx="517786" cy="494207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63" name="Freeform 63"/>
            <p:cNvSpPr/>
            <p:nvPr/>
          </p:nvSpPr>
          <p:spPr>
            <a:xfrm>
              <a:off x="7204221" y="5037420"/>
              <a:ext cx="517786" cy="494207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65" name="Freeform 65"/>
            <p:cNvSpPr/>
            <p:nvPr/>
          </p:nvSpPr>
          <p:spPr>
            <a:xfrm>
              <a:off x="8099571" y="5037420"/>
              <a:ext cx="517786" cy="494207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67" name="Freeform 67"/>
            <p:cNvSpPr/>
            <p:nvPr/>
          </p:nvSpPr>
          <p:spPr>
            <a:xfrm>
              <a:off x="8980633" y="5037420"/>
              <a:ext cx="517786" cy="494207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1162284" y="5030848"/>
              <a:ext cx="2145260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35"/>
                </a:lnSpc>
              </a:pPr>
              <a:r>
                <a:rPr lang="en-US" sz="1600">
                  <a:solidFill>
                    <a:srgbClr val="231F20"/>
                  </a:solidFill>
                  <a:latin typeface="Blogger Sans Medium" panose="02000506030000020004" pitchFamily="2" charset="0"/>
                  <a:ea typeface="Blogger Sans Medium" panose="02000506030000020004" pitchFamily="2" charset="0"/>
                </a:rPr>
                <a:t>Do my homework</a:t>
              </a:r>
            </a:p>
            <a:p>
              <a:pPr>
                <a:lnSpc>
                  <a:spcPts val="1835"/>
                </a:lnSpc>
              </a:pPr>
              <a:r>
                <a:rPr lang="en-US" sz="1600">
                  <a:solidFill>
                    <a:srgbClr val="231F20"/>
                  </a:solidFill>
                  <a:latin typeface="Blogger Sans Medium" panose="02000506030000020004" pitchFamily="2" charset="0"/>
                  <a:ea typeface="Blogger Sans Medium" panose="02000506030000020004" pitchFamily="2" charset="0"/>
                </a:rPr>
                <a:t>on time</a:t>
              </a:r>
            </a:p>
          </p:txBody>
        </p:sp>
        <p:sp>
          <p:nvSpPr>
            <p:cNvPr id="71" name="Freeform 71"/>
            <p:cNvSpPr/>
            <p:nvPr/>
          </p:nvSpPr>
          <p:spPr>
            <a:xfrm>
              <a:off x="3584720" y="5809779"/>
              <a:ext cx="517786" cy="494208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73" name="Freeform 73"/>
            <p:cNvSpPr/>
            <p:nvPr/>
          </p:nvSpPr>
          <p:spPr>
            <a:xfrm>
              <a:off x="4537220" y="5809779"/>
              <a:ext cx="517786" cy="494208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75" name="Freeform 75"/>
            <p:cNvSpPr/>
            <p:nvPr/>
          </p:nvSpPr>
          <p:spPr>
            <a:xfrm>
              <a:off x="5423046" y="5809779"/>
              <a:ext cx="517786" cy="494208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77" name="Freeform 77"/>
            <p:cNvSpPr/>
            <p:nvPr/>
          </p:nvSpPr>
          <p:spPr>
            <a:xfrm>
              <a:off x="6318396" y="5809779"/>
              <a:ext cx="517786" cy="494208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79" name="Freeform 79"/>
            <p:cNvSpPr/>
            <p:nvPr/>
          </p:nvSpPr>
          <p:spPr>
            <a:xfrm>
              <a:off x="7204221" y="5809779"/>
              <a:ext cx="517786" cy="494208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81" name="Freeform 81"/>
            <p:cNvSpPr/>
            <p:nvPr/>
          </p:nvSpPr>
          <p:spPr>
            <a:xfrm>
              <a:off x="8099571" y="5809779"/>
              <a:ext cx="517786" cy="494208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83" name="Freeform 83"/>
            <p:cNvSpPr/>
            <p:nvPr/>
          </p:nvSpPr>
          <p:spPr>
            <a:xfrm>
              <a:off x="8980633" y="5809779"/>
              <a:ext cx="517786" cy="494208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A24F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1162284" y="5803207"/>
              <a:ext cx="2145260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35"/>
                </a:lnSpc>
              </a:pPr>
              <a:r>
                <a:rPr lang="en-US" sz="1600" dirty="0">
                  <a:solidFill>
                    <a:srgbClr val="231F20"/>
                  </a:solidFill>
                  <a:latin typeface="Blogger Sans Medium" panose="02000506030000020004" pitchFamily="2" charset="0"/>
                  <a:ea typeface="Blogger Sans Medium" panose="02000506030000020004" pitchFamily="2" charset="0"/>
                </a:rPr>
                <a:t>Do house chores</a:t>
              </a:r>
            </a:p>
            <a:p>
              <a:pPr>
                <a:lnSpc>
                  <a:spcPts val="1835"/>
                </a:lnSpc>
              </a:pPr>
              <a:r>
                <a:rPr lang="en-US" sz="1600" dirty="0">
                  <a:solidFill>
                    <a:srgbClr val="231F20"/>
                  </a:solidFill>
                  <a:latin typeface="Blogger Sans Medium" panose="02000506030000020004" pitchFamily="2" charset="0"/>
                  <a:ea typeface="Blogger Sans Medium" panose="02000506030000020004" pitchFamily="2" charset="0"/>
                </a:rPr>
                <a:t>properly</a:t>
              </a:r>
            </a:p>
          </p:txBody>
        </p:sp>
        <p:sp>
          <p:nvSpPr>
            <p:cNvPr id="85" name="Freeform 85"/>
            <p:cNvSpPr/>
            <p:nvPr/>
          </p:nvSpPr>
          <p:spPr>
            <a:xfrm rot="5400000">
              <a:off x="9388037" y="5732566"/>
              <a:ext cx="940709" cy="155217"/>
            </a:xfrm>
            <a:custGeom>
              <a:avLst/>
              <a:gdLst/>
              <a:ahLst/>
              <a:cxnLst/>
              <a:rect l="l" t="t" r="r" b="b"/>
              <a:pathLst>
                <a:path w="940709" h="155217">
                  <a:moveTo>
                    <a:pt x="0" y="0"/>
                  </a:moveTo>
                  <a:lnTo>
                    <a:pt x="940709" y="0"/>
                  </a:lnTo>
                  <a:lnTo>
                    <a:pt x="940709" y="155217"/>
                  </a:lnTo>
                  <a:lnTo>
                    <a:pt x="0" y="155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6" name="Freeform 86"/>
            <p:cNvSpPr/>
            <p:nvPr/>
          </p:nvSpPr>
          <p:spPr>
            <a:xfrm>
              <a:off x="8017642" y="549251"/>
              <a:ext cx="1918358" cy="1007138"/>
            </a:xfrm>
            <a:custGeom>
              <a:avLst/>
              <a:gdLst/>
              <a:ahLst/>
              <a:cxnLst/>
              <a:rect l="l" t="t" r="r" b="b"/>
              <a:pathLst>
                <a:path w="1918358" h="1007138">
                  <a:moveTo>
                    <a:pt x="0" y="0"/>
                  </a:moveTo>
                  <a:lnTo>
                    <a:pt x="1918358" y="0"/>
                  </a:lnTo>
                  <a:lnTo>
                    <a:pt x="1918358" y="1007139"/>
                  </a:lnTo>
                  <a:lnTo>
                    <a:pt x="0" y="10071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7" name="TextBox 87"/>
            <p:cNvSpPr txBox="1"/>
            <p:nvPr/>
          </p:nvSpPr>
          <p:spPr>
            <a:xfrm>
              <a:off x="1162050" y="6962105"/>
              <a:ext cx="8372475" cy="397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8"/>
                </a:lnSpc>
              </a:pPr>
              <a:r>
                <a:rPr lang="en-US" sz="2800" b="1" kern="500" dirty="0">
                  <a:solidFill>
                    <a:srgbClr val="FEFFF9"/>
                  </a:solidFill>
                  <a:latin typeface="Blogger Sans" panose="02000506030000020004" pitchFamily="2" charset="0"/>
                  <a:ea typeface="Blogger Sans" panose="02000506030000020004" pitchFamily="2" charset="0"/>
                </a:rPr>
                <a:t>I got ............. points this week!</a:t>
              </a:r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1162050" y="1035050"/>
              <a:ext cx="7355279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53"/>
                </a:lnSpc>
              </a:pPr>
              <a:r>
                <a:rPr lang="en-US" sz="3000" b="1" spc="50" dirty="0">
                  <a:solidFill>
                    <a:srgbClr val="231F20"/>
                  </a:solidFill>
                  <a:latin typeface="Normal Sometimes" pitchFamily="2" charset="0"/>
                  <a:ea typeface="Blogger Sans" panose="02000506030000020004" pitchFamily="2" charset="0"/>
                </a:rPr>
                <a:t>Behavior chart for classroom</a:t>
              </a:r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1162284" y="2178050"/>
              <a:ext cx="2105815" cy="247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41"/>
                </a:lnSpc>
              </a:pPr>
              <a:r>
                <a:rPr lang="en-US" sz="2000" b="1" spc="300">
                  <a:solidFill>
                    <a:srgbClr val="231F20"/>
                  </a:solidFill>
                  <a:latin typeface="Normal Sometimes" pitchFamily="2" charset="0"/>
                  <a:ea typeface="Blogger Sans" panose="02000506030000020004" pitchFamily="2" charset="0"/>
                </a:rPr>
                <a:t>I will...</a:t>
              </a:r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3519566" y="2178050"/>
              <a:ext cx="638769" cy="247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41"/>
                </a:lnSpc>
              </a:pPr>
              <a:r>
                <a:rPr lang="en-US" sz="2000" b="1" spc="300">
                  <a:solidFill>
                    <a:srgbClr val="231F20"/>
                  </a:solidFill>
                  <a:latin typeface="Normal Sometimes" pitchFamily="2" charset="0"/>
                  <a:ea typeface="Blogger Sans" panose="02000506030000020004" pitchFamily="2" charset="0"/>
                </a:rPr>
                <a:t>M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4472066" y="2178050"/>
              <a:ext cx="638769" cy="247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41"/>
                </a:lnSpc>
              </a:pPr>
              <a:r>
                <a:rPr lang="en-US" sz="2000" b="1" spc="300">
                  <a:solidFill>
                    <a:srgbClr val="231F20"/>
                  </a:solidFill>
                  <a:latin typeface="Normal Sometimes" pitchFamily="2" charset="0"/>
                  <a:ea typeface="Blogger Sans" panose="02000506030000020004" pitchFamily="2" charset="0"/>
                </a:rPr>
                <a:t>T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5357891" y="2178050"/>
              <a:ext cx="638769" cy="247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41"/>
                </a:lnSpc>
              </a:pPr>
              <a:r>
                <a:rPr lang="en-US" sz="2000" b="1" spc="300">
                  <a:solidFill>
                    <a:srgbClr val="231F20"/>
                  </a:solidFill>
                  <a:latin typeface="Normal Sometimes" pitchFamily="2" charset="0"/>
                  <a:ea typeface="Blogger Sans" panose="02000506030000020004" pitchFamily="2" charset="0"/>
                </a:rPr>
                <a:t>W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>
              <a:off x="6253241" y="2178050"/>
              <a:ext cx="638769" cy="247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41"/>
                </a:lnSpc>
              </a:pPr>
              <a:r>
                <a:rPr lang="en-US" sz="2000" b="1" spc="300" dirty="0">
                  <a:solidFill>
                    <a:srgbClr val="231F20"/>
                  </a:solidFill>
                  <a:latin typeface="Normal Sometimes" pitchFamily="2" charset="0"/>
                  <a:ea typeface="Blogger Sans" panose="02000506030000020004" pitchFamily="2" charset="0"/>
                </a:rPr>
                <a:t>T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7139066" y="2178050"/>
              <a:ext cx="638769" cy="247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41"/>
                </a:lnSpc>
              </a:pPr>
              <a:r>
                <a:rPr lang="en-US" sz="2000" b="1" spc="300">
                  <a:solidFill>
                    <a:srgbClr val="231F20"/>
                  </a:solidFill>
                  <a:latin typeface="Normal Sometimes" pitchFamily="2" charset="0"/>
                  <a:ea typeface="Blogger Sans" panose="02000506030000020004" pitchFamily="2" charset="0"/>
                </a:rPr>
                <a:t>F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8034416" y="2178050"/>
              <a:ext cx="638769" cy="247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41"/>
                </a:lnSpc>
              </a:pPr>
              <a:r>
                <a:rPr lang="en-US" sz="2000" b="1" spc="300" dirty="0">
                  <a:solidFill>
                    <a:srgbClr val="231F20"/>
                  </a:solidFill>
                  <a:latin typeface="Normal Sometimes" pitchFamily="2" charset="0"/>
                  <a:ea typeface="Blogger Sans" panose="02000506030000020004" pitchFamily="2" charset="0"/>
                </a:rPr>
                <a:t>S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>
              <a:off x="8915478" y="2178050"/>
              <a:ext cx="638769" cy="247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41"/>
                </a:lnSpc>
              </a:pPr>
              <a:r>
                <a:rPr lang="en-US" sz="2000" b="1" spc="300" dirty="0">
                  <a:solidFill>
                    <a:srgbClr val="231F20"/>
                  </a:solidFill>
                  <a:latin typeface="Normal Sometimes" pitchFamily="2" charset="0"/>
                  <a:ea typeface="Blogger Sans" panose="02000506030000020004" pitchFamily="2" charset="0"/>
                </a:rPr>
                <a:t>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47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Normal Sometimes</vt:lpstr>
      <vt:lpstr>Blogger Sans Medium</vt:lpstr>
      <vt:lpstr>Calibri</vt:lpstr>
      <vt:lpstr>Blogger Sans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chart templates</dc:title>
  <cp:lastModifiedBy>HUONG NGUYEN THU</cp:lastModifiedBy>
  <cp:revision>7</cp:revision>
  <dcterms:created xsi:type="dcterms:W3CDTF">2006-08-16T00:00:00Z</dcterms:created>
  <dcterms:modified xsi:type="dcterms:W3CDTF">2023-07-18T14:50:53Z</dcterms:modified>
  <dc:identifier>DAFoY3TTT5c</dc:identifier>
</cp:coreProperties>
</file>