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SemiBold" panose="020B0703030101060003" pitchFamily="34" charset="0"/>
      <p:bold r:id="rId7"/>
      <p:boldItalic r:id="rId8"/>
    </p:embeddedFont>
    <p:embeddedFont>
      <p:font typeface="Raleway Medium" panose="020B0603030101060003" pitchFamily="34" charset="0"/>
      <p:regular r:id="rId9"/>
      <p: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9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-18651"/>
            <a:ext cx="9905999" cy="6876651"/>
          </a:xfrm>
          <a:prstGeom prst="rect">
            <a:avLst/>
          </a:prstGeom>
          <a:solidFill>
            <a:srgbClr val="001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49" name="Picture 1" descr="WORK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" y="762875"/>
            <a:ext cx="9812437" cy="58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1553651" y="1870851"/>
            <a:ext cx="6751679" cy="727516"/>
          </a:xfrm>
          <a:prstGeom prst="roundRect">
            <a:avLst>
              <a:gd name="adj" fmla="val 15448"/>
            </a:avLst>
          </a:prstGeom>
          <a:solidFill>
            <a:srgbClr val="003044"/>
          </a:solidFill>
          <a:ln w="38100">
            <a:solidFill>
              <a:srgbClr val="08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712100" y="375799"/>
            <a:ext cx="8586640" cy="63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/>
                <a:latin typeface="Raleway Medium" panose="020B0603030101060003" pitchFamily="34" charset="0"/>
                <a:cs typeface="Calibri" panose="020F0502020204030204" pitchFamily="34" charset="0"/>
              </a:rPr>
              <a:t>NAME A REASON YOU MIGHT BE LATE TO WORK</a:t>
            </a:r>
            <a:endParaRPr lang="en-US" dirty="0">
              <a:effectLst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554234" y="2015421"/>
            <a:ext cx="5976361" cy="4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OVERSLEPT</a:t>
            </a:r>
            <a:endParaRPr lang="en-US" dirty="0">
              <a:effectLst/>
            </a:endParaRPr>
          </a:p>
        </p:txBody>
      </p:sp>
      <p:pic>
        <p:nvPicPr>
          <p:cNvPr id="3" name="Picture 3" descr="templatelab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68" y="6298597"/>
            <a:ext cx="1504000" cy="41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271767" y="2009009"/>
            <a:ext cx="926884" cy="4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36</a:t>
            </a:r>
            <a:endParaRPr lang="en-US">
              <a:effectLst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48405" y="2770336"/>
            <a:ext cx="6751679" cy="727516"/>
          </a:xfrm>
          <a:prstGeom prst="roundRect">
            <a:avLst>
              <a:gd name="adj" fmla="val 15448"/>
            </a:avLst>
          </a:prstGeom>
          <a:solidFill>
            <a:srgbClr val="003044"/>
          </a:solidFill>
          <a:ln w="38100">
            <a:solidFill>
              <a:srgbClr val="08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548988" y="2897418"/>
            <a:ext cx="5976361" cy="4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FLAT TIRE/CAR TROUBLE</a:t>
            </a:r>
            <a:endParaRPr lang="en-US">
              <a:effectLst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266521" y="2891006"/>
            <a:ext cx="926884" cy="4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32</a:t>
            </a:r>
            <a:endParaRPr lang="en-US">
              <a:effectLst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553651" y="3699552"/>
            <a:ext cx="6751679" cy="727516"/>
          </a:xfrm>
          <a:prstGeom prst="roundRect">
            <a:avLst>
              <a:gd name="adj" fmla="val 15448"/>
            </a:avLst>
          </a:prstGeom>
          <a:solidFill>
            <a:srgbClr val="003044"/>
          </a:solidFill>
          <a:ln w="38100">
            <a:solidFill>
              <a:srgbClr val="08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554234" y="3826634"/>
            <a:ext cx="5976361" cy="4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TRAFFIC</a:t>
            </a:r>
            <a:endParaRPr lang="en-US">
              <a:effectLst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7271767" y="3820222"/>
            <a:ext cx="926884" cy="4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20</a:t>
            </a:r>
            <a:endParaRPr lang="en-US">
              <a:effectLst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559481" y="4599037"/>
            <a:ext cx="6751679" cy="727516"/>
          </a:xfrm>
          <a:prstGeom prst="roundRect">
            <a:avLst>
              <a:gd name="adj" fmla="val 15448"/>
            </a:avLst>
          </a:prstGeom>
          <a:solidFill>
            <a:srgbClr val="003044"/>
          </a:solidFill>
          <a:ln w="38100">
            <a:solidFill>
              <a:srgbClr val="08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1560063" y="4708631"/>
            <a:ext cx="5976361" cy="4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DOCTORS APPOINTMENT</a:t>
            </a:r>
            <a:endParaRPr lang="en-US">
              <a:effectLst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7277597" y="4702219"/>
            <a:ext cx="926884" cy="4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12</a:t>
            </a:r>
            <a:endParaRPr lang="en-US">
              <a:effectLst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860597" y="669604"/>
            <a:ext cx="9093956" cy="41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20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Raleway SemiBold</vt:lpstr>
      <vt:lpstr>Arial</vt:lpstr>
      <vt:lpstr>Raleway Medium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7</cp:revision>
  <dcterms:created xsi:type="dcterms:W3CDTF">2023-06-08T08:01:58Z</dcterms:created>
  <dcterms:modified xsi:type="dcterms:W3CDTF">2023-06-08T10:30:28Z</dcterms:modified>
</cp:coreProperties>
</file>