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ormorant Garamond Light" pitchFamily="2" charset="0"/>
      <p:regular r:id="rId7"/>
      <p:italic r:id="rId8"/>
    </p:embeddedFont>
    <p:embeddedFont>
      <p:font typeface="Cormorant Garamond Medium" pitchFamily="2" charset="0"/>
      <p:regular r:id="rId9"/>
      <p:italic r:id="rId10"/>
    </p:embeddedFont>
    <p:embeddedFont>
      <p:font typeface="Cormorant Garamond Medium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1051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2FCFAB26-B766-1BBF-6254-068837033956}"/>
              </a:ext>
            </a:extLst>
          </p:cNvPr>
          <p:cNvGrpSpPr/>
          <p:nvPr/>
        </p:nvGrpSpPr>
        <p:grpSpPr>
          <a:xfrm>
            <a:off x="-2148211" y="-1318581"/>
            <a:ext cx="13587600" cy="9622503"/>
            <a:chOff x="-2148211" y="-1318581"/>
            <a:chExt cx="13587600" cy="9622503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7EDC711-3D7D-4D37-367A-6F622E25C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3811" y="-8795"/>
              <a:ext cx="3846909" cy="2139881"/>
            </a:xfrm>
            <a:prstGeom prst="rect">
              <a:avLst/>
            </a:prstGeom>
          </p:spPr>
        </p:pic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DE46DCC-92FC-66CA-4913-98332F72FFD6}"/>
                </a:ext>
              </a:extLst>
            </p:cNvPr>
            <p:cNvGrpSpPr/>
            <p:nvPr/>
          </p:nvGrpSpPr>
          <p:grpSpPr>
            <a:xfrm>
              <a:off x="756000" y="2880338"/>
              <a:ext cx="4421952" cy="807927"/>
              <a:chOff x="756000" y="2880338"/>
              <a:chExt cx="4421952" cy="8079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56000" y="2880338"/>
                <a:ext cx="4421952" cy="807927"/>
              </a:xfrm>
              <a:custGeom>
                <a:avLst/>
                <a:gdLst/>
                <a:ahLst/>
                <a:cxnLst/>
                <a:rect l="l" t="t" r="r" b="b"/>
                <a:pathLst>
                  <a:path w="1771603" h="323686">
                    <a:moveTo>
                      <a:pt x="35016" y="0"/>
                    </a:moveTo>
                    <a:lnTo>
                      <a:pt x="1736587" y="0"/>
                    </a:lnTo>
                    <a:cubicBezTo>
                      <a:pt x="1745873" y="0"/>
                      <a:pt x="1754780" y="3689"/>
                      <a:pt x="1761347" y="10256"/>
                    </a:cubicBezTo>
                    <a:cubicBezTo>
                      <a:pt x="1767913" y="16823"/>
                      <a:pt x="1771603" y="25729"/>
                      <a:pt x="1771603" y="35016"/>
                    </a:cubicBezTo>
                    <a:lnTo>
                      <a:pt x="1771603" y="288671"/>
                    </a:lnTo>
                    <a:cubicBezTo>
                      <a:pt x="1771603" y="308009"/>
                      <a:pt x="1755925" y="323686"/>
                      <a:pt x="1736587" y="323686"/>
                    </a:cubicBezTo>
                    <a:lnTo>
                      <a:pt x="35016" y="323686"/>
                    </a:lnTo>
                    <a:cubicBezTo>
                      <a:pt x="15677" y="323686"/>
                      <a:pt x="0" y="308009"/>
                      <a:pt x="0" y="288671"/>
                    </a:cubicBezTo>
                    <a:lnTo>
                      <a:pt x="0" y="35016"/>
                    </a:lnTo>
                    <a:cubicBezTo>
                      <a:pt x="0" y="15677"/>
                      <a:pt x="15677" y="0"/>
                      <a:pt x="35016" y="0"/>
                    </a:cubicBezTo>
                    <a:close/>
                  </a:path>
                </a:pathLst>
              </a:custGeom>
              <a:solidFill>
                <a:srgbClr val="A63D3D"/>
              </a:solidFill>
              <a:ln w="9525">
                <a:solidFill>
                  <a:srgbClr val="FFFFFF"/>
                </a:solidFill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975296" y="3084502"/>
                <a:ext cx="2856384" cy="3910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97"/>
                  </a:lnSpc>
                  <a:spcBef>
                    <a:spcPct val="0"/>
                  </a:spcBef>
                </a:pPr>
                <a:r>
                  <a:rPr lang="en-US" sz="2283" dirty="0">
                    <a:solidFill>
                      <a:srgbClr val="FFFFFF"/>
                    </a:solidFill>
                    <a:latin typeface="Cormorant Garamond Medium" pitchFamily="2" charset="0"/>
                    <a:ea typeface="Cormorant Garamond Medium" pitchFamily="2" charset="0"/>
                  </a:rPr>
                  <a:t>Romantic dinner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4572251" y="3019702"/>
                <a:ext cx="319392" cy="3910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197"/>
                  </a:lnSpc>
                  <a:spcBef>
                    <a:spcPct val="0"/>
                  </a:spcBef>
                </a:pPr>
                <a:r>
                  <a:rPr lang="en-US" sz="2283">
                    <a:solidFill>
                      <a:srgbClr val="FFFFFF"/>
                    </a:solidFill>
                    <a:latin typeface="Cormorant Garamond Medium" pitchFamily="2" charset="0"/>
                    <a:ea typeface="Cormorant Garamond Medium" pitchFamily="2" charset="0"/>
                  </a:rPr>
                  <a:t>35</a:t>
                </a:r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1916830" y="1264886"/>
              <a:ext cx="6858341" cy="2819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10"/>
                </a:lnSpc>
              </a:pPr>
              <a:r>
                <a:rPr lang="en-US" sz="1650" spc="565" dirty="0">
                  <a:solidFill>
                    <a:srgbClr val="FFFFFF"/>
                  </a:solidFill>
                  <a:latin typeface="Cormorant Garamond Light" pitchFamily="2" charset="0"/>
                  <a:ea typeface="Cormorant Garamond Light" pitchFamily="2" charset="0"/>
                </a:rPr>
                <a:t>FAMILY FEUD</a:t>
              </a:r>
            </a:p>
          </p:txBody>
        </p:sp>
        <p:sp>
          <p:nvSpPr>
            <p:cNvPr id="10" name="Freeform 10"/>
            <p:cNvSpPr/>
            <p:nvPr/>
          </p:nvSpPr>
          <p:spPr>
            <a:xfrm rot="4894581">
              <a:off x="-399479" y="-807331"/>
              <a:ext cx="1875215" cy="2128905"/>
            </a:xfrm>
            <a:custGeom>
              <a:avLst/>
              <a:gdLst/>
              <a:ahLst/>
              <a:cxnLst/>
              <a:rect l="l" t="t" r="r" b="b"/>
              <a:pathLst>
                <a:path w="2500287" h="2838540">
                  <a:moveTo>
                    <a:pt x="0" y="0"/>
                  </a:moveTo>
                  <a:lnTo>
                    <a:pt x="2500287" y="0"/>
                  </a:lnTo>
                  <a:lnTo>
                    <a:pt x="2500287" y="2838540"/>
                  </a:lnTo>
                  <a:lnTo>
                    <a:pt x="0" y="28385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4855680">
              <a:off x="-2471946" y="-994846"/>
              <a:ext cx="3151408" cy="2503937"/>
            </a:xfrm>
            <a:custGeom>
              <a:avLst/>
              <a:gdLst/>
              <a:ahLst/>
              <a:cxnLst/>
              <a:rect l="l" t="t" r="r" b="b"/>
              <a:pathLst>
                <a:path w="4201877" h="3338582">
                  <a:moveTo>
                    <a:pt x="0" y="0"/>
                  </a:moveTo>
                  <a:lnTo>
                    <a:pt x="4201877" y="0"/>
                  </a:lnTo>
                  <a:lnTo>
                    <a:pt x="4201877" y="3338582"/>
                  </a:lnTo>
                  <a:lnTo>
                    <a:pt x="0" y="33385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4894581">
              <a:off x="9878944" y="6246132"/>
              <a:ext cx="1461579" cy="1659310"/>
            </a:xfrm>
            <a:custGeom>
              <a:avLst/>
              <a:gdLst/>
              <a:ahLst/>
              <a:cxnLst/>
              <a:rect l="l" t="t" r="r" b="b"/>
              <a:pathLst>
                <a:path w="1948772" h="2212414">
                  <a:moveTo>
                    <a:pt x="0" y="0"/>
                  </a:moveTo>
                  <a:lnTo>
                    <a:pt x="1948772" y="0"/>
                  </a:lnTo>
                  <a:lnTo>
                    <a:pt x="1948772" y="2212414"/>
                  </a:lnTo>
                  <a:lnTo>
                    <a:pt x="0" y="2212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4855680">
              <a:off x="8263623" y="6099979"/>
              <a:ext cx="2456268" cy="1951617"/>
            </a:xfrm>
            <a:custGeom>
              <a:avLst/>
              <a:gdLst/>
              <a:ahLst/>
              <a:cxnLst/>
              <a:rect l="l" t="t" r="r" b="b"/>
              <a:pathLst>
                <a:path w="3275025" h="2602156">
                  <a:moveTo>
                    <a:pt x="0" y="0"/>
                  </a:moveTo>
                  <a:lnTo>
                    <a:pt x="3275025" y="0"/>
                  </a:lnTo>
                  <a:lnTo>
                    <a:pt x="3275025" y="2602156"/>
                  </a:lnTo>
                  <a:lnTo>
                    <a:pt x="0" y="2602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4844716" y="6993076"/>
              <a:ext cx="1002569" cy="165424"/>
            </a:xfrm>
            <a:custGeom>
              <a:avLst/>
              <a:gdLst/>
              <a:ahLst/>
              <a:cxnLst/>
              <a:rect l="l" t="t" r="r" b="b"/>
              <a:pathLst>
                <a:path w="1002569" h="165424">
                  <a:moveTo>
                    <a:pt x="0" y="0"/>
                  </a:moveTo>
                  <a:lnTo>
                    <a:pt x="1002568" y="0"/>
                  </a:lnTo>
                  <a:lnTo>
                    <a:pt x="1002568" y="165424"/>
                  </a:lnTo>
                  <a:lnTo>
                    <a:pt x="0" y="1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1203543" y="1918313"/>
              <a:ext cx="8284915" cy="523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 dirty="0">
                  <a:solidFill>
                    <a:srgbClr val="FFFFFF"/>
                  </a:solidFill>
                  <a:latin typeface="Cormorant Garamond Medium" pitchFamily="2" charset="0"/>
                  <a:ea typeface="Cormorant Garamond Medium" pitchFamily="2" charset="0"/>
                </a:rPr>
                <a:t>What's</a:t>
              </a:r>
              <a:r>
                <a:rPr lang="en-US" sz="3000" dirty="0">
                  <a:solidFill>
                    <a:srgbClr val="FFFFFF"/>
                  </a:solidFill>
                  <a:latin typeface="Cormorant Garamond Medium Bold"/>
                </a:rPr>
                <a:t> a popular Valentine's Day activity?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99A9CA3-0FAB-269F-81BA-C72675FD11ED}"/>
                </a:ext>
              </a:extLst>
            </p:cNvPr>
            <p:cNvGrpSpPr/>
            <p:nvPr/>
          </p:nvGrpSpPr>
          <p:grpSpPr>
            <a:xfrm>
              <a:off x="756000" y="4215306"/>
              <a:ext cx="4421952" cy="807927"/>
              <a:chOff x="756000" y="4215306"/>
              <a:chExt cx="4421952" cy="80792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756000" y="4215306"/>
                <a:ext cx="4421952" cy="807927"/>
              </a:xfrm>
              <a:custGeom>
                <a:avLst/>
                <a:gdLst/>
                <a:ahLst/>
                <a:cxnLst/>
                <a:rect l="l" t="t" r="r" b="b"/>
                <a:pathLst>
                  <a:path w="1771603" h="323686">
                    <a:moveTo>
                      <a:pt x="35016" y="0"/>
                    </a:moveTo>
                    <a:lnTo>
                      <a:pt x="1736587" y="0"/>
                    </a:lnTo>
                    <a:cubicBezTo>
                      <a:pt x="1745873" y="0"/>
                      <a:pt x="1754780" y="3689"/>
                      <a:pt x="1761347" y="10256"/>
                    </a:cubicBezTo>
                    <a:cubicBezTo>
                      <a:pt x="1767913" y="16823"/>
                      <a:pt x="1771603" y="25729"/>
                      <a:pt x="1771603" y="35016"/>
                    </a:cubicBezTo>
                    <a:lnTo>
                      <a:pt x="1771603" y="288671"/>
                    </a:lnTo>
                    <a:cubicBezTo>
                      <a:pt x="1771603" y="308009"/>
                      <a:pt x="1755925" y="323686"/>
                      <a:pt x="1736587" y="323686"/>
                    </a:cubicBezTo>
                    <a:lnTo>
                      <a:pt x="35016" y="323686"/>
                    </a:lnTo>
                    <a:cubicBezTo>
                      <a:pt x="15677" y="323686"/>
                      <a:pt x="0" y="308009"/>
                      <a:pt x="0" y="288671"/>
                    </a:cubicBezTo>
                    <a:lnTo>
                      <a:pt x="0" y="35016"/>
                    </a:lnTo>
                    <a:cubicBezTo>
                      <a:pt x="0" y="15677"/>
                      <a:pt x="15677" y="0"/>
                      <a:pt x="35016" y="0"/>
                    </a:cubicBezTo>
                    <a:close/>
                  </a:path>
                </a:pathLst>
              </a:custGeom>
              <a:solidFill>
                <a:srgbClr val="A63D3D"/>
              </a:solidFill>
              <a:ln w="9525">
                <a:solidFill>
                  <a:srgbClr val="FFFFFF"/>
                </a:solidFill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975296" y="4419470"/>
                <a:ext cx="2856384" cy="3910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97"/>
                  </a:lnSpc>
                  <a:spcBef>
                    <a:spcPct val="0"/>
                  </a:spcBef>
                </a:pPr>
                <a:r>
                  <a:rPr lang="en-US" sz="2283">
                    <a:solidFill>
                      <a:srgbClr val="FFFFFF"/>
                    </a:solidFill>
                    <a:latin typeface="Cormorant Garamond Medium" pitchFamily="2" charset="0"/>
                    <a:ea typeface="Cormorant Garamond Medium" pitchFamily="2" charset="0"/>
                  </a:rPr>
                  <a:t>Exchanging gifts 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4572251" y="4354670"/>
                <a:ext cx="319392" cy="3910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197"/>
                  </a:lnSpc>
                  <a:spcBef>
                    <a:spcPct val="0"/>
                  </a:spcBef>
                </a:pPr>
                <a:r>
                  <a:rPr lang="en-US" sz="2283">
                    <a:solidFill>
                      <a:srgbClr val="FFFFFF"/>
                    </a:solidFill>
                    <a:latin typeface="Cormorant Garamond Medium" pitchFamily="2" charset="0"/>
                    <a:ea typeface="Cormorant Garamond Medium" pitchFamily="2" charset="0"/>
                  </a:rPr>
                  <a:t>25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A9E47B9-99AC-1516-F1B2-7D58D7B25470}"/>
                </a:ext>
              </a:extLst>
            </p:cNvPr>
            <p:cNvGrpSpPr/>
            <p:nvPr/>
          </p:nvGrpSpPr>
          <p:grpSpPr>
            <a:xfrm>
              <a:off x="756000" y="5550273"/>
              <a:ext cx="4421952" cy="807927"/>
              <a:chOff x="756000" y="5550273"/>
              <a:chExt cx="4421952" cy="807927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756000" y="5550273"/>
                <a:ext cx="4421952" cy="807927"/>
              </a:xfrm>
              <a:custGeom>
                <a:avLst/>
                <a:gdLst/>
                <a:ahLst/>
                <a:cxnLst/>
                <a:rect l="l" t="t" r="r" b="b"/>
                <a:pathLst>
                  <a:path w="1771603" h="323686">
                    <a:moveTo>
                      <a:pt x="35016" y="0"/>
                    </a:moveTo>
                    <a:lnTo>
                      <a:pt x="1736587" y="0"/>
                    </a:lnTo>
                    <a:cubicBezTo>
                      <a:pt x="1745873" y="0"/>
                      <a:pt x="1754780" y="3689"/>
                      <a:pt x="1761347" y="10256"/>
                    </a:cubicBezTo>
                    <a:cubicBezTo>
                      <a:pt x="1767913" y="16823"/>
                      <a:pt x="1771603" y="25729"/>
                      <a:pt x="1771603" y="35016"/>
                    </a:cubicBezTo>
                    <a:lnTo>
                      <a:pt x="1771603" y="288671"/>
                    </a:lnTo>
                    <a:cubicBezTo>
                      <a:pt x="1771603" y="308009"/>
                      <a:pt x="1755925" y="323686"/>
                      <a:pt x="1736587" y="323686"/>
                    </a:cubicBezTo>
                    <a:lnTo>
                      <a:pt x="35016" y="323686"/>
                    </a:lnTo>
                    <a:cubicBezTo>
                      <a:pt x="15677" y="323686"/>
                      <a:pt x="0" y="308009"/>
                      <a:pt x="0" y="288671"/>
                    </a:cubicBezTo>
                    <a:lnTo>
                      <a:pt x="0" y="35016"/>
                    </a:lnTo>
                    <a:cubicBezTo>
                      <a:pt x="0" y="15677"/>
                      <a:pt x="15677" y="0"/>
                      <a:pt x="35016" y="0"/>
                    </a:cubicBezTo>
                    <a:close/>
                  </a:path>
                </a:pathLst>
              </a:custGeom>
              <a:solidFill>
                <a:srgbClr val="A63D3D"/>
              </a:solidFill>
              <a:ln w="9525">
                <a:solidFill>
                  <a:srgbClr val="FFFFFF"/>
                </a:solidFill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975296" y="5754437"/>
                <a:ext cx="3178415" cy="3910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97"/>
                  </a:lnSpc>
                  <a:spcBef>
                    <a:spcPct val="0"/>
                  </a:spcBef>
                </a:pPr>
                <a:r>
                  <a:rPr lang="en-US" sz="2283">
                    <a:solidFill>
                      <a:srgbClr val="FFFFFF"/>
                    </a:solidFill>
                    <a:latin typeface="Cormorant Garamond Medium" pitchFamily="2" charset="0"/>
                    <a:ea typeface="Cormorant Garamond Medium" pitchFamily="2" charset="0"/>
                  </a:rPr>
                  <a:t>Watching a romantic movie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4572251" y="5689637"/>
                <a:ext cx="319392" cy="3910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197"/>
                  </a:lnSpc>
                  <a:spcBef>
                    <a:spcPct val="0"/>
                  </a:spcBef>
                </a:pPr>
                <a:r>
                  <a:rPr lang="en-US" sz="2283">
                    <a:solidFill>
                      <a:srgbClr val="FFFFFF"/>
                    </a:solidFill>
                    <a:latin typeface="Cormorant Garamond Medium" pitchFamily="2" charset="0"/>
                    <a:ea typeface="Cormorant Garamond Medium" pitchFamily="2" charset="0"/>
                  </a:rPr>
                  <a:t>20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F6D6FC7-8B95-EE26-662B-8121BCF14F5D}"/>
                </a:ext>
              </a:extLst>
            </p:cNvPr>
            <p:cNvGrpSpPr/>
            <p:nvPr/>
          </p:nvGrpSpPr>
          <p:grpSpPr>
            <a:xfrm>
              <a:off x="5514048" y="2880338"/>
              <a:ext cx="4421952" cy="807927"/>
              <a:chOff x="5514048" y="2880338"/>
              <a:chExt cx="4421952" cy="807927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5514048" y="2880338"/>
                <a:ext cx="4421952" cy="807927"/>
              </a:xfrm>
              <a:custGeom>
                <a:avLst/>
                <a:gdLst/>
                <a:ahLst/>
                <a:cxnLst/>
                <a:rect l="l" t="t" r="r" b="b"/>
                <a:pathLst>
                  <a:path w="1771603" h="323686">
                    <a:moveTo>
                      <a:pt x="35016" y="0"/>
                    </a:moveTo>
                    <a:lnTo>
                      <a:pt x="1736587" y="0"/>
                    </a:lnTo>
                    <a:cubicBezTo>
                      <a:pt x="1745873" y="0"/>
                      <a:pt x="1754780" y="3689"/>
                      <a:pt x="1761347" y="10256"/>
                    </a:cubicBezTo>
                    <a:cubicBezTo>
                      <a:pt x="1767913" y="16823"/>
                      <a:pt x="1771603" y="25729"/>
                      <a:pt x="1771603" y="35016"/>
                    </a:cubicBezTo>
                    <a:lnTo>
                      <a:pt x="1771603" y="288671"/>
                    </a:lnTo>
                    <a:cubicBezTo>
                      <a:pt x="1771603" y="308009"/>
                      <a:pt x="1755925" y="323686"/>
                      <a:pt x="1736587" y="323686"/>
                    </a:cubicBezTo>
                    <a:lnTo>
                      <a:pt x="35016" y="323686"/>
                    </a:lnTo>
                    <a:cubicBezTo>
                      <a:pt x="15677" y="323686"/>
                      <a:pt x="0" y="308009"/>
                      <a:pt x="0" y="288671"/>
                    </a:cubicBezTo>
                    <a:lnTo>
                      <a:pt x="0" y="35016"/>
                    </a:lnTo>
                    <a:cubicBezTo>
                      <a:pt x="0" y="15677"/>
                      <a:pt x="15677" y="0"/>
                      <a:pt x="35016" y="0"/>
                    </a:cubicBezTo>
                    <a:close/>
                  </a:path>
                </a:pathLst>
              </a:custGeom>
              <a:solidFill>
                <a:srgbClr val="A63D3D"/>
              </a:solidFill>
              <a:ln w="9525">
                <a:solidFill>
                  <a:srgbClr val="FFFFFF"/>
                </a:solidFill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5733344" y="3084502"/>
                <a:ext cx="2856384" cy="3910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97"/>
                  </a:lnSpc>
                  <a:spcBef>
                    <a:spcPct val="0"/>
                  </a:spcBef>
                </a:pPr>
                <a:r>
                  <a:rPr lang="en-US" sz="2283">
                    <a:solidFill>
                      <a:srgbClr val="FFFFFF"/>
                    </a:solidFill>
                    <a:latin typeface="Cormorant Garamond Medium" pitchFamily="2" charset="0"/>
                    <a:ea typeface="Cormorant Garamond Medium" pitchFamily="2" charset="0"/>
                  </a:rPr>
                  <a:t>Going for a walk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9330299" y="3019702"/>
                <a:ext cx="319392" cy="3910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197"/>
                  </a:lnSpc>
                  <a:spcBef>
                    <a:spcPct val="0"/>
                  </a:spcBef>
                </a:pPr>
                <a:r>
                  <a:rPr lang="en-US" sz="2283">
                    <a:solidFill>
                      <a:srgbClr val="FFFFFF"/>
                    </a:solidFill>
                    <a:latin typeface="Cormorant Garamond Medium" pitchFamily="2" charset="0"/>
                    <a:ea typeface="Cormorant Garamond Medium" pitchFamily="2" charset="0"/>
                  </a:rPr>
                  <a:t>10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2AB42D0-C226-7564-D4AB-3185B2CF1A78}"/>
                </a:ext>
              </a:extLst>
            </p:cNvPr>
            <p:cNvGrpSpPr/>
            <p:nvPr/>
          </p:nvGrpSpPr>
          <p:grpSpPr>
            <a:xfrm>
              <a:off x="5514048" y="4215306"/>
              <a:ext cx="4421952" cy="807927"/>
              <a:chOff x="5514048" y="4215306"/>
              <a:chExt cx="4421952" cy="807927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5514048" y="4215306"/>
                <a:ext cx="4421952" cy="807927"/>
              </a:xfrm>
              <a:custGeom>
                <a:avLst/>
                <a:gdLst/>
                <a:ahLst/>
                <a:cxnLst/>
                <a:rect l="l" t="t" r="r" b="b"/>
                <a:pathLst>
                  <a:path w="1771603" h="323686">
                    <a:moveTo>
                      <a:pt x="35016" y="0"/>
                    </a:moveTo>
                    <a:lnTo>
                      <a:pt x="1736587" y="0"/>
                    </a:lnTo>
                    <a:cubicBezTo>
                      <a:pt x="1745873" y="0"/>
                      <a:pt x="1754780" y="3689"/>
                      <a:pt x="1761347" y="10256"/>
                    </a:cubicBezTo>
                    <a:cubicBezTo>
                      <a:pt x="1767913" y="16823"/>
                      <a:pt x="1771603" y="25729"/>
                      <a:pt x="1771603" y="35016"/>
                    </a:cubicBezTo>
                    <a:lnTo>
                      <a:pt x="1771603" y="288671"/>
                    </a:lnTo>
                    <a:cubicBezTo>
                      <a:pt x="1771603" y="308009"/>
                      <a:pt x="1755925" y="323686"/>
                      <a:pt x="1736587" y="323686"/>
                    </a:cubicBezTo>
                    <a:lnTo>
                      <a:pt x="35016" y="323686"/>
                    </a:lnTo>
                    <a:cubicBezTo>
                      <a:pt x="15677" y="323686"/>
                      <a:pt x="0" y="308009"/>
                      <a:pt x="0" y="288671"/>
                    </a:cubicBezTo>
                    <a:lnTo>
                      <a:pt x="0" y="35016"/>
                    </a:lnTo>
                    <a:cubicBezTo>
                      <a:pt x="0" y="15677"/>
                      <a:pt x="15677" y="0"/>
                      <a:pt x="35016" y="0"/>
                    </a:cubicBezTo>
                    <a:close/>
                  </a:path>
                </a:pathLst>
              </a:custGeom>
              <a:solidFill>
                <a:srgbClr val="A63D3D"/>
              </a:solidFill>
              <a:ln w="9525">
                <a:solidFill>
                  <a:srgbClr val="FFFFFF"/>
                </a:solidFill>
              </a:ln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5733344" y="4419470"/>
                <a:ext cx="2856384" cy="3910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97"/>
                  </a:lnSpc>
                  <a:spcBef>
                    <a:spcPct val="0"/>
                  </a:spcBef>
                </a:pPr>
                <a:r>
                  <a:rPr lang="en-US" sz="2283">
                    <a:solidFill>
                      <a:srgbClr val="FFFFFF"/>
                    </a:solidFill>
                    <a:latin typeface="Cormorant Garamond Medium" pitchFamily="2" charset="0"/>
                    <a:ea typeface="Cormorant Garamond Medium" pitchFamily="2" charset="0"/>
                  </a:rPr>
                  <a:t>Cooking together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9330299" y="4354670"/>
                <a:ext cx="319392" cy="3910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3197"/>
                  </a:lnSpc>
                  <a:spcBef>
                    <a:spcPct val="0"/>
                  </a:spcBef>
                </a:pPr>
                <a:r>
                  <a:rPr lang="en-US" sz="2283">
                    <a:solidFill>
                      <a:srgbClr val="FFFFFF"/>
                    </a:solidFill>
                    <a:latin typeface="Cormorant Garamond Medium" pitchFamily="2" charset="0"/>
                    <a:ea typeface="Cormorant Garamond Medium" pitchFamily="2" charset="0"/>
                  </a:rPr>
                  <a:t>10</a:t>
                </a:r>
              </a:p>
            </p:txBody>
          </p:sp>
        </p:grpSp>
        <p:sp>
          <p:nvSpPr>
            <p:cNvPr id="42" name="Freeform 42"/>
            <p:cNvSpPr/>
            <p:nvPr/>
          </p:nvSpPr>
          <p:spPr>
            <a:xfrm>
              <a:off x="5514048" y="5550273"/>
              <a:ext cx="4421952" cy="807927"/>
            </a:xfrm>
            <a:custGeom>
              <a:avLst/>
              <a:gdLst/>
              <a:ahLst/>
              <a:cxnLst/>
              <a:rect l="l" t="t" r="r" b="b"/>
              <a:pathLst>
                <a:path w="1771603" h="323686">
                  <a:moveTo>
                    <a:pt x="35016" y="0"/>
                  </a:moveTo>
                  <a:lnTo>
                    <a:pt x="1736587" y="0"/>
                  </a:lnTo>
                  <a:cubicBezTo>
                    <a:pt x="1745873" y="0"/>
                    <a:pt x="1754780" y="3689"/>
                    <a:pt x="1761347" y="10256"/>
                  </a:cubicBezTo>
                  <a:cubicBezTo>
                    <a:pt x="1767913" y="16823"/>
                    <a:pt x="1771603" y="25729"/>
                    <a:pt x="1771603" y="35016"/>
                  </a:cubicBezTo>
                  <a:lnTo>
                    <a:pt x="1771603" y="288671"/>
                  </a:lnTo>
                  <a:cubicBezTo>
                    <a:pt x="1771603" y="308009"/>
                    <a:pt x="1755925" y="323686"/>
                    <a:pt x="1736587" y="323686"/>
                  </a:cubicBezTo>
                  <a:lnTo>
                    <a:pt x="35016" y="323686"/>
                  </a:lnTo>
                  <a:cubicBezTo>
                    <a:pt x="15677" y="323686"/>
                    <a:pt x="0" y="308009"/>
                    <a:pt x="0" y="288671"/>
                  </a:cubicBezTo>
                  <a:lnTo>
                    <a:pt x="0" y="35016"/>
                  </a:lnTo>
                  <a:cubicBezTo>
                    <a:pt x="0" y="15677"/>
                    <a:pt x="15677" y="0"/>
                    <a:pt x="35016" y="0"/>
                  </a:cubicBezTo>
                  <a:close/>
                </a:path>
              </a:pathLst>
            </a:custGeom>
            <a:solidFill>
              <a:srgbClr val="A63D3D"/>
            </a:solidFill>
            <a:ln w="9525">
              <a:solidFill>
                <a:srgbClr val="FFFFFF"/>
              </a:solidFill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28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Cormorant Garamond Medium Bold</vt:lpstr>
      <vt:lpstr>Arial</vt:lpstr>
      <vt:lpstr>Cormorant Garamond Medium</vt:lpstr>
      <vt:lpstr>Calibri</vt:lpstr>
      <vt:lpstr>Cormorant Garamond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feud templates 2,4,5,7,8,9</dc:title>
  <cp:lastModifiedBy>HUONG NGUYEN THU</cp:lastModifiedBy>
  <cp:revision>2</cp:revision>
  <dcterms:created xsi:type="dcterms:W3CDTF">2006-08-16T00:00:00Z</dcterms:created>
  <dcterms:modified xsi:type="dcterms:W3CDTF">2023-06-15T14:00:02Z</dcterms:modified>
  <dc:identifier>DAFlljtDRSk</dc:identifier>
</cp:coreProperties>
</file>