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Raleway SemiBold" panose="020B0703030101060003" pitchFamily="34" charset="0"/>
      <p:bold r:id="rId3"/>
      <p:bold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3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8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9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1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DDFB-1D2D-4BC3-82DC-6BB9922C4CD3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6B88C-71E5-4E23-AE44-C0232B7D6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valentine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65"/>
            <a:ext cx="9906000" cy="68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36"/>
          <p:cNvSpPr/>
          <p:nvPr/>
        </p:nvSpPr>
        <p:spPr>
          <a:xfrm>
            <a:off x="358410" y="141782"/>
            <a:ext cx="9240430" cy="1049332"/>
          </a:xfrm>
          <a:prstGeom prst="roundRect">
            <a:avLst>
              <a:gd name="adj" fmla="val 48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51498" y="1340413"/>
            <a:ext cx="9239250" cy="5029200"/>
          </a:xfrm>
          <a:prstGeom prst="roundRect">
            <a:avLst>
              <a:gd name="adj" fmla="val 5201"/>
            </a:avLst>
          </a:prstGeom>
          <a:solidFill>
            <a:srgbClr val="F3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65493" y="5072308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80" name="Picture 51" descr="heart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82" y="5090238"/>
            <a:ext cx="1108075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le 55"/>
          <p:cNvSpPr/>
          <p:nvPr/>
        </p:nvSpPr>
        <p:spPr>
          <a:xfrm>
            <a:off x="559778" y="3919783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8" name="Picture 50" descr="heart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69" y="3937713"/>
            <a:ext cx="1108075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554063" y="2761543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6" name="Picture 39" descr="heart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69" y="2780426"/>
            <a:ext cx="1108075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74"/>
          <p:cNvSpPr/>
          <p:nvPr/>
        </p:nvSpPr>
        <p:spPr>
          <a:xfrm>
            <a:off x="548983" y="1614098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74" name="Picture 19" descr="heart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57" y="1616788"/>
            <a:ext cx="1108075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1054915" y="393560"/>
            <a:ext cx="7762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8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NAME A POPULAR VALENTINE GIFT</a:t>
            </a:r>
            <a:endParaRPr lang="en-US">
              <a:effectLst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576288" y="1863653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CHOCOLATE</a:t>
            </a:r>
            <a:endParaRPr lang="en-US">
              <a:effectLst/>
            </a:endParaRPr>
          </a:p>
        </p:txBody>
      </p: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718903" y="1802693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32</a:t>
            </a:r>
            <a:endParaRPr lang="en-US">
              <a:effectLst/>
            </a:endParaRPr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582003" y="3049198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CANDY</a:t>
            </a:r>
            <a:endParaRPr lang="en-US">
              <a:effectLst/>
            </a:endParaRPr>
          </a:p>
        </p:txBody>
      </p:sp>
      <p:sp>
        <p:nvSpPr>
          <p:cNvPr id="80" name="Text Box 2"/>
          <p:cNvSpPr txBox="1">
            <a:spLocks noChangeArrowheads="1"/>
          </p:cNvSpPr>
          <p:nvPr/>
        </p:nvSpPr>
        <p:spPr bwMode="auto">
          <a:xfrm>
            <a:off x="3723983" y="2977443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23</a:t>
            </a:r>
            <a:endParaRPr lang="en-US">
              <a:effectLst/>
            </a:endParaRPr>
          </a:p>
        </p:txBody>
      </p:sp>
      <p:sp>
        <p:nvSpPr>
          <p:cNvPr id="81" name="Text Box 2"/>
          <p:cNvSpPr txBox="1">
            <a:spLocks noChangeArrowheads="1"/>
          </p:cNvSpPr>
          <p:nvPr/>
        </p:nvSpPr>
        <p:spPr bwMode="auto">
          <a:xfrm>
            <a:off x="587718" y="4190928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ROSES</a:t>
            </a:r>
            <a:endParaRPr lang="en-US">
              <a:effectLst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3729698" y="4119173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20</a:t>
            </a:r>
            <a:endParaRPr lang="en-US">
              <a:effectLst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593433" y="5377108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FLOWERS</a:t>
            </a:r>
            <a:endParaRPr lang="en-US">
              <a:effectLst/>
            </a:endParaRPr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3741128" y="5271698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13</a:t>
            </a:r>
            <a:endParaRPr lang="en-US">
              <a:effectLst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073358" y="5066593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64" name="Picture 213" descr="heart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82" y="5085476"/>
            <a:ext cx="1108075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ounded Rectangle 85"/>
          <p:cNvSpPr/>
          <p:nvPr/>
        </p:nvSpPr>
        <p:spPr>
          <a:xfrm>
            <a:off x="5067643" y="3914068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62" name="Picture 209" descr="heart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69" y="3932951"/>
            <a:ext cx="1108075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ounded Rectangle 86"/>
          <p:cNvSpPr/>
          <p:nvPr/>
        </p:nvSpPr>
        <p:spPr>
          <a:xfrm>
            <a:off x="5061928" y="2755828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60" name="Picture 205" descr="heart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69" y="2774076"/>
            <a:ext cx="1108075" cy="10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>
          <a:xfrm>
            <a:off x="5056848" y="1608383"/>
            <a:ext cx="4294505" cy="1036320"/>
          </a:xfrm>
          <a:prstGeom prst="roundRect">
            <a:avLst>
              <a:gd name="adj" fmla="val 15448"/>
            </a:avLst>
          </a:prstGeom>
          <a:solidFill>
            <a:schemeClr val="bg1"/>
          </a:solidFill>
          <a:ln w="38100">
            <a:solidFill>
              <a:srgbClr val="F8CD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8" name="Picture 201" descr="heart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557" y="1610438"/>
            <a:ext cx="1108075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5084153" y="1857938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TEDDY BEAR</a:t>
            </a:r>
            <a:endParaRPr lang="en-US">
              <a:effectLst/>
            </a:endParaRPr>
          </a:p>
        </p:txBody>
      </p:sp>
      <p:sp>
        <p:nvSpPr>
          <p:cNvPr id="90" name="Text Box 2"/>
          <p:cNvSpPr txBox="1">
            <a:spLocks noChangeArrowheads="1"/>
          </p:cNvSpPr>
          <p:nvPr/>
        </p:nvSpPr>
        <p:spPr bwMode="auto">
          <a:xfrm>
            <a:off x="8226768" y="1796978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04</a:t>
            </a:r>
            <a:endParaRPr lang="en-US">
              <a:effectLst/>
            </a:endParaRPr>
          </a:p>
        </p:txBody>
      </p:sp>
      <p:sp>
        <p:nvSpPr>
          <p:cNvPr id="91" name="Text Box 2"/>
          <p:cNvSpPr txBox="1">
            <a:spLocks noChangeArrowheads="1"/>
          </p:cNvSpPr>
          <p:nvPr/>
        </p:nvSpPr>
        <p:spPr bwMode="auto">
          <a:xfrm>
            <a:off x="5089868" y="3043483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LINGERIE</a:t>
            </a:r>
            <a:endParaRPr lang="en-US">
              <a:effectLst/>
            </a:endParaRPr>
          </a:p>
        </p:txBody>
      </p:sp>
      <p:sp>
        <p:nvSpPr>
          <p:cNvPr id="92" name="Text Box 2"/>
          <p:cNvSpPr txBox="1">
            <a:spLocks noChangeArrowheads="1"/>
          </p:cNvSpPr>
          <p:nvPr/>
        </p:nvSpPr>
        <p:spPr bwMode="auto">
          <a:xfrm>
            <a:off x="8231848" y="2971728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03</a:t>
            </a:r>
            <a:endParaRPr lang="en-US">
              <a:effectLst/>
            </a:endParaRPr>
          </a:p>
        </p:txBody>
      </p:sp>
      <p:sp>
        <p:nvSpPr>
          <p:cNvPr id="93" name="Text Box 2"/>
          <p:cNvSpPr txBox="1">
            <a:spLocks noChangeArrowheads="1"/>
          </p:cNvSpPr>
          <p:nvPr/>
        </p:nvSpPr>
        <p:spPr bwMode="auto">
          <a:xfrm>
            <a:off x="5095583" y="4185213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JEWELRY</a:t>
            </a:r>
            <a:endParaRPr lang="en-US">
              <a:effectLst/>
            </a:endParaRPr>
          </a:p>
        </p:txBody>
      </p:sp>
      <p:sp>
        <p:nvSpPr>
          <p:cNvPr id="94" name="Text Box 2"/>
          <p:cNvSpPr txBox="1">
            <a:spLocks noChangeArrowheads="1"/>
          </p:cNvSpPr>
          <p:nvPr/>
        </p:nvSpPr>
        <p:spPr bwMode="auto">
          <a:xfrm>
            <a:off x="8237563" y="4113458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03</a:t>
            </a:r>
            <a:endParaRPr lang="en-US">
              <a:effectLst/>
            </a:endParaRP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5100663" y="5371393"/>
            <a:ext cx="3169920" cy="48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C42C38"/>
                </a:solidFill>
                <a:effectLst/>
                <a:latin typeface="Raleway SemiBold" panose="020B0703030101060003" pitchFamily="34" charset="0"/>
                <a:cs typeface="Calibri" panose="020F0502020204030204" pitchFamily="34" charset="0"/>
              </a:rPr>
              <a:t>PERFUME</a:t>
            </a:r>
            <a:endParaRPr lang="en-US" dirty="0">
              <a:effectLst/>
            </a:endParaRPr>
          </a:p>
        </p:txBody>
      </p: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8248358" y="5265983"/>
            <a:ext cx="1009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02</a:t>
            </a:r>
            <a:endParaRPr lang="en-US">
              <a:effectLst/>
            </a:endParaRPr>
          </a:p>
        </p:txBody>
      </p:sp>
      <p:pic>
        <p:nvPicPr>
          <p:cNvPr id="2083" name="Picture 35" descr="templatelabgre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95" y="6360852"/>
            <a:ext cx="16287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22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Raleway SemiBold</vt:lpstr>
      <vt:lpstr>Calibri</vt:lpstr>
      <vt:lpstr>Arial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6</cp:revision>
  <dcterms:created xsi:type="dcterms:W3CDTF">2023-06-08T08:01:58Z</dcterms:created>
  <dcterms:modified xsi:type="dcterms:W3CDTF">2023-06-08T10:29:45Z</dcterms:modified>
</cp:coreProperties>
</file>