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ExtraBold" panose="00000900000000000000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4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0E57BAB-DEB1-F1ED-D4E5-19028E988F10}"/>
              </a:ext>
            </a:extLst>
          </p:cNvPr>
          <p:cNvGrpSpPr/>
          <p:nvPr/>
        </p:nvGrpSpPr>
        <p:grpSpPr>
          <a:xfrm>
            <a:off x="-124774" y="-285086"/>
            <a:ext cx="11319688" cy="9274589"/>
            <a:chOff x="-124774" y="-285086"/>
            <a:chExt cx="11319688" cy="9274589"/>
          </a:xfrm>
        </p:grpSpPr>
        <p:sp>
          <p:nvSpPr>
            <p:cNvPr id="2" name="Freeform 2"/>
            <p:cNvSpPr/>
            <p:nvPr/>
          </p:nvSpPr>
          <p:spPr>
            <a:xfrm flipH="1" flipV="1">
              <a:off x="8015195" y="0"/>
              <a:ext cx="2522303" cy="2039912"/>
            </a:xfrm>
            <a:custGeom>
              <a:avLst/>
              <a:gdLst/>
              <a:ahLst/>
              <a:cxnLst/>
              <a:rect l="l" t="t" r="r" b="b"/>
              <a:pathLst>
                <a:path w="2522303" h="2039912">
                  <a:moveTo>
                    <a:pt x="2522303" y="2039912"/>
                  </a:moveTo>
                  <a:lnTo>
                    <a:pt x="0" y="2039912"/>
                  </a:lnTo>
                  <a:lnTo>
                    <a:pt x="0" y="0"/>
                  </a:lnTo>
                  <a:lnTo>
                    <a:pt x="2522303" y="0"/>
                  </a:lnTo>
                  <a:lnTo>
                    <a:pt x="2522303" y="203991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63486" y="631412"/>
              <a:ext cx="8542278" cy="1114238"/>
            </a:xfrm>
            <a:custGeom>
              <a:avLst/>
              <a:gdLst/>
              <a:ahLst/>
              <a:cxnLst/>
              <a:rect l="l" t="t" r="r" b="b"/>
              <a:pathLst>
                <a:path w="3917127" h="510942">
                  <a:moveTo>
                    <a:pt x="3890457" y="321713"/>
                  </a:moveTo>
                  <a:cubicBezTo>
                    <a:pt x="3890457" y="409342"/>
                    <a:pt x="3814257" y="480463"/>
                    <a:pt x="3732977" y="480463"/>
                  </a:cubicBezTo>
                  <a:lnTo>
                    <a:pt x="66040" y="480463"/>
                  </a:lnTo>
                  <a:cubicBezTo>
                    <a:pt x="43180" y="480463"/>
                    <a:pt x="20320" y="475382"/>
                    <a:pt x="0" y="466492"/>
                  </a:cubicBezTo>
                  <a:cubicBezTo>
                    <a:pt x="26670" y="494432"/>
                    <a:pt x="63500" y="510942"/>
                    <a:pt x="119093" y="510942"/>
                  </a:cubicBezTo>
                  <a:lnTo>
                    <a:pt x="3771077" y="510942"/>
                  </a:lnTo>
                  <a:cubicBezTo>
                    <a:pt x="3851086" y="510942"/>
                    <a:pt x="3917127" y="444903"/>
                    <a:pt x="3917127" y="364892"/>
                  </a:cubicBezTo>
                  <a:lnTo>
                    <a:pt x="3917127" y="95250"/>
                  </a:lnTo>
                  <a:cubicBezTo>
                    <a:pt x="3917127" y="58420"/>
                    <a:pt x="3903157" y="25400"/>
                    <a:pt x="3881566" y="0"/>
                  </a:cubicBezTo>
                  <a:cubicBezTo>
                    <a:pt x="3887916" y="16510"/>
                    <a:pt x="3890457" y="34290"/>
                    <a:pt x="3890457" y="52070"/>
                  </a:cubicBezTo>
                  <a:lnTo>
                    <a:pt x="3890457" y="321713"/>
                  </a:lnTo>
                  <a:lnTo>
                    <a:pt x="3890457" y="321713"/>
                  </a:lnTo>
                  <a:close/>
                </a:path>
              </a:pathLst>
            </a:custGeom>
            <a:solidFill>
              <a:srgbClr val="BA97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89005" y="426465"/>
              <a:ext cx="8628132" cy="1225022"/>
            </a:xfrm>
            <a:custGeom>
              <a:avLst/>
              <a:gdLst/>
              <a:ahLst/>
              <a:cxnLst/>
              <a:rect l="l" t="t" r="r" b="b"/>
              <a:pathLst>
                <a:path w="3956496" h="561743">
                  <a:moveTo>
                    <a:pt x="146050" y="561743"/>
                  </a:moveTo>
                  <a:lnTo>
                    <a:pt x="3810446" y="561743"/>
                  </a:lnTo>
                  <a:cubicBezTo>
                    <a:pt x="3890457" y="561743"/>
                    <a:pt x="3956496" y="495702"/>
                    <a:pt x="3956496" y="415693"/>
                  </a:cubicBezTo>
                  <a:lnTo>
                    <a:pt x="3956496" y="146050"/>
                  </a:lnTo>
                  <a:cubicBezTo>
                    <a:pt x="3956496" y="66040"/>
                    <a:pt x="3890457" y="0"/>
                    <a:pt x="381044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5693"/>
                  </a:lnTo>
                  <a:cubicBezTo>
                    <a:pt x="0" y="496972"/>
                    <a:pt x="66040" y="561743"/>
                    <a:pt x="146050" y="5617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555658" y="732401"/>
              <a:ext cx="656911" cy="656911"/>
            </a:xfrm>
            <a:custGeom>
              <a:avLst/>
              <a:gdLst/>
              <a:ahLst/>
              <a:cxnLst/>
              <a:rect l="l" t="t" r="r" b="b"/>
              <a:pathLst>
                <a:path w="875882" h="875882">
                  <a:moveTo>
                    <a:pt x="0" y="0"/>
                  </a:moveTo>
                  <a:lnTo>
                    <a:pt x="875883" y="0"/>
                  </a:lnTo>
                  <a:lnTo>
                    <a:pt x="875883" y="875882"/>
                  </a:lnTo>
                  <a:lnTo>
                    <a:pt x="0" y="875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212570" y="659970"/>
              <a:ext cx="7087533" cy="696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9"/>
                </a:lnSpc>
                <a:spcBef>
                  <a:spcPct val="0"/>
                </a:spcBef>
              </a:pPr>
              <a:r>
                <a:rPr lang="en-US" sz="4166" dirty="0">
                  <a:solidFill>
                    <a:srgbClr val="5E17E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Pop culture family feud </a:t>
              </a:r>
            </a:p>
          </p:txBody>
        </p:sp>
        <p:sp>
          <p:nvSpPr>
            <p:cNvPr id="11" name="Freeform 11"/>
            <p:cNvSpPr/>
            <p:nvPr/>
          </p:nvSpPr>
          <p:spPr>
            <a:xfrm flipH="1" flipV="1">
              <a:off x="-124774" y="5191220"/>
              <a:ext cx="2194944" cy="2752281"/>
            </a:xfrm>
            <a:custGeom>
              <a:avLst/>
              <a:gdLst/>
              <a:ahLst/>
              <a:cxnLst/>
              <a:rect l="l" t="t" r="r" b="b"/>
              <a:pathLst>
                <a:path w="2926592" h="3669708">
                  <a:moveTo>
                    <a:pt x="2926592" y="3669708"/>
                  </a:moveTo>
                  <a:lnTo>
                    <a:pt x="0" y="3669708"/>
                  </a:lnTo>
                  <a:lnTo>
                    <a:pt x="0" y="0"/>
                  </a:lnTo>
                  <a:lnTo>
                    <a:pt x="2926592" y="0"/>
                  </a:lnTo>
                  <a:lnTo>
                    <a:pt x="2926592" y="366970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2082213">
              <a:off x="-91260" y="5868923"/>
              <a:ext cx="1293534" cy="2044379"/>
            </a:xfrm>
            <a:custGeom>
              <a:avLst/>
              <a:gdLst/>
              <a:ahLst/>
              <a:cxnLst/>
              <a:rect l="l" t="t" r="r" b="b"/>
              <a:pathLst>
                <a:path w="1724712" h="2725838">
                  <a:moveTo>
                    <a:pt x="0" y="0"/>
                  </a:moveTo>
                  <a:lnTo>
                    <a:pt x="1724712" y="0"/>
                  </a:lnTo>
                  <a:lnTo>
                    <a:pt x="1724712" y="2725837"/>
                  </a:lnTo>
                  <a:lnTo>
                    <a:pt x="0" y="2725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327468" y="2043907"/>
              <a:ext cx="8151245" cy="462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  <a:spcBef>
                  <a:spcPct val="0"/>
                </a:spcBef>
              </a:pPr>
              <a:r>
                <a:rPr lang="en-US" sz="271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NAME A FAMOUS POP STAR?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D4C473C-FDAC-265C-29C5-213515445D5A}"/>
                </a:ext>
              </a:extLst>
            </p:cNvPr>
            <p:cNvGrpSpPr/>
            <p:nvPr/>
          </p:nvGrpSpPr>
          <p:grpSpPr>
            <a:xfrm>
              <a:off x="1071226" y="2812773"/>
              <a:ext cx="8280667" cy="3573199"/>
              <a:chOff x="1071226" y="2812773"/>
              <a:chExt cx="8280667" cy="357319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71226" y="2825875"/>
                <a:ext cx="4018532" cy="836185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38531" y="0"/>
                    </a:moveTo>
                    <a:lnTo>
                      <a:pt x="1347357" y="0"/>
                    </a:lnTo>
                    <a:cubicBezTo>
                      <a:pt x="1357576" y="0"/>
                      <a:pt x="1367376" y="4060"/>
                      <a:pt x="1374602" y="11285"/>
                    </a:cubicBezTo>
                    <a:cubicBezTo>
                      <a:pt x="1381828" y="18511"/>
                      <a:pt x="1385888" y="28312"/>
                      <a:pt x="1385888" y="38531"/>
                    </a:cubicBezTo>
                    <a:lnTo>
                      <a:pt x="1385888" y="249848"/>
                    </a:lnTo>
                    <a:cubicBezTo>
                      <a:pt x="1385888" y="260067"/>
                      <a:pt x="1381828" y="269867"/>
                      <a:pt x="1374602" y="277093"/>
                    </a:cubicBezTo>
                    <a:cubicBezTo>
                      <a:pt x="1367376" y="284319"/>
                      <a:pt x="1357576" y="288379"/>
                      <a:pt x="1347357" y="288379"/>
                    </a:cubicBezTo>
                    <a:lnTo>
                      <a:pt x="38531" y="288379"/>
                    </a:lnTo>
                    <a:cubicBezTo>
                      <a:pt x="28312" y="288379"/>
                      <a:pt x="18511" y="284319"/>
                      <a:pt x="11285" y="277093"/>
                    </a:cubicBezTo>
                    <a:cubicBezTo>
                      <a:pt x="4060" y="269867"/>
                      <a:pt x="0" y="260067"/>
                      <a:pt x="0" y="249848"/>
                    </a:cubicBezTo>
                    <a:lnTo>
                      <a:pt x="0" y="38531"/>
                    </a:lnTo>
                    <a:cubicBezTo>
                      <a:pt x="0" y="28312"/>
                      <a:pt x="4060" y="18511"/>
                      <a:pt x="11285" y="11285"/>
                    </a:cubicBezTo>
                    <a:cubicBezTo>
                      <a:pt x="18511" y="4060"/>
                      <a:pt x="28312" y="0"/>
                      <a:pt x="38531" y="0"/>
                    </a:cubicBezTo>
                    <a:close/>
                  </a:path>
                </a:pathLst>
              </a:custGeom>
              <a:solidFill>
                <a:srgbClr val="BA97FF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267943" y="3070508"/>
                <a:ext cx="2595792" cy="317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 dirty="0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Taylor Swift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299833" y="3070742"/>
                <a:ext cx="513226" cy="317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30</a:t>
                </a: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071226" y="4187831"/>
                <a:ext cx="4018532" cy="836185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38531" y="0"/>
                    </a:moveTo>
                    <a:lnTo>
                      <a:pt x="1347357" y="0"/>
                    </a:lnTo>
                    <a:cubicBezTo>
                      <a:pt x="1357576" y="0"/>
                      <a:pt x="1367376" y="4060"/>
                      <a:pt x="1374602" y="11285"/>
                    </a:cubicBezTo>
                    <a:cubicBezTo>
                      <a:pt x="1381828" y="18511"/>
                      <a:pt x="1385888" y="28312"/>
                      <a:pt x="1385888" y="38531"/>
                    </a:cubicBezTo>
                    <a:lnTo>
                      <a:pt x="1385888" y="249848"/>
                    </a:lnTo>
                    <a:cubicBezTo>
                      <a:pt x="1385888" y="260067"/>
                      <a:pt x="1381828" y="269867"/>
                      <a:pt x="1374602" y="277093"/>
                    </a:cubicBezTo>
                    <a:cubicBezTo>
                      <a:pt x="1367376" y="284319"/>
                      <a:pt x="1357576" y="288379"/>
                      <a:pt x="1347357" y="288379"/>
                    </a:cubicBezTo>
                    <a:lnTo>
                      <a:pt x="38531" y="288379"/>
                    </a:lnTo>
                    <a:cubicBezTo>
                      <a:pt x="28312" y="288379"/>
                      <a:pt x="18511" y="284319"/>
                      <a:pt x="11285" y="277093"/>
                    </a:cubicBezTo>
                    <a:cubicBezTo>
                      <a:pt x="4060" y="269867"/>
                      <a:pt x="0" y="260067"/>
                      <a:pt x="0" y="249848"/>
                    </a:cubicBezTo>
                    <a:lnTo>
                      <a:pt x="0" y="38531"/>
                    </a:lnTo>
                    <a:cubicBezTo>
                      <a:pt x="0" y="28312"/>
                      <a:pt x="4060" y="18511"/>
                      <a:pt x="11285" y="11285"/>
                    </a:cubicBezTo>
                    <a:cubicBezTo>
                      <a:pt x="18511" y="4060"/>
                      <a:pt x="28312" y="0"/>
                      <a:pt x="38531" y="0"/>
                    </a:cubicBezTo>
                    <a:close/>
                  </a:path>
                </a:pathLst>
              </a:custGeom>
              <a:solidFill>
                <a:srgbClr val="BA97FF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267943" y="4432465"/>
                <a:ext cx="2595792" cy="317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Beyonce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299833" y="4432698"/>
                <a:ext cx="513226" cy="317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25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1071226" y="5549787"/>
                <a:ext cx="4018532" cy="836185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38531" y="0"/>
                    </a:moveTo>
                    <a:lnTo>
                      <a:pt x="1347357" y="0"/>
                    </a:lnTo>
                    <a:cubicBezTo>
                      <a:pt x="1357576" y="0"/>
                      <a:pt x="1367376" y="4060"/>
                      <a:pt x="1374602" y="11285"/>
                    </a:cubicBezTo>
                    <a:cubicBezTo>
                      <a:pt x="1381828" y="18511"/>
                      <a:pt x="1385888" y="28312"/>
                      <a:pt x="1385888" y="38531"/>
                    </a:cubicBezTo>
                    <a:lnTo>
                      <a:pt x="1385888" y="249848"/>
                    </a:lnTo>
                    <a:cubicBezTo>
                      <a:pt x="1385888" y="260067"/>
                      <a:pt x="1381828" y="269867"/>
                      <a:pt x="1374602" y="277093"/>
                    </a:cubicBezTo>
                    <a:cubicBezTo>
                      <a:pt x="1367376" y="284319"/>
                      <a:pt x="1357576" y="288379"/>
                      <a:pt x="1347357" y="288379"/>
                    </a:cubicBezTo>
                    <a:lnTo>
                      <a:pt x="38531" y="288379"/>
                    </a:lnTo>
                    <a:cubicBezTo>
                      <a:pt x="28312" y="288379"/>
                      <a:pt x="18511" y="284319"/>
                      <a:pt x="11285" y="277093"/>
                    </a:cubicBezTo>
                    <a:cubicBezTo>
                      <a:pt x="4060" y="269867"/>
                      <a:pt x="0" y="260067"/>
                      <a:pt x="0" y="249848"/>
                    </a:cubicBezTo>
                    <a:lnTo>
                      <a:pt x="0" y="38531"/>
                    </a:lnTo>
                    <a:cubicBezTo>
                      <a:pt x="0" y="28312"/>
                      <a:pt x="4060" y="18511"/>
                      <a:pt x="11285" y="11285"/>
                    </a:cubicBezTo>
                    <a:cubicBezTo>
                      <a:pt x="18511" y="4060"/>
                      <a:pt x="28312" y="0"/>
                      <a:pt x="38531" y="0"/>
                    </a:cubicBezTo>
                    <a:close/>
                  </a:path>
                </a:pathLst>
              </a:custGeom>
              <a:solidFill>
                <a:srgbClr val="BA97FF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267943" y="5794421"/>
                <a:ext cx="2595792" cy="317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Justin Bieber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299833" y="5794655"/>
                <a:ext cx="513226" cy="3170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20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333361" y="2812773"/>
                <a:ext cx="4018532" cy="836185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38531" y="0"/>
                    </a:moveTo>
                    <a:lnTo>
                      <a:pt x="1347357" y="0"/>
                    </a:lnTo>
                    <a:cubicBezTo>
                      <a:pt x="1357576" y="0"/>
                      <a:pt x="1367376" y="4060"/>
                      <a:pt x="1374602" y="11285"/>
                    </a:cubicBezTo>
                    <a:cubicBezTo>
                      <a:pt x="1381828" y="18511"/>
                      <a:pt x="1385888" y="28312"/>
                      <a:pt x="1385888" y="38531"/>
                    </a:cubicBezTo>
                    <a:lnTo>
                      <a:pt x="1385888" y="249848"/>
                    </a:lnTo>
                    <a:cubicBezTo>
                      <a:pt x="1385888" y="260067"/>
                      <a:pt x="1381828" y="269867"/>
                      <a:pt x="1374602" y="277093"/>
                    </a:cubicBezTo>
                    <a:cubicBezTo>
                      <a:pt x="1367376" y="284319"/>
                      <a:pt x="1357576" y="288379"/>
                      <a:pt x="1347357" y="288379"/>
                    </a:cubicBezTo>
                    <a:lnTo>
                      <a:pt x="38531" y="288379"/>
                    </a:lnTo>
                    <a:cubicBezTo>
                      <a:pt x="28312" y="288379"/>
                      <a:pt x="18511" y="284319"/>
                      <a:pt x="11285" y="277093"/>
                    </a:cubicBezTo>
                    <a:cubicBezTo>
                      <a:pt x="4060" y="269867"/>
                      <a:pt x="0" y="260067"/>
                      <a:pt x="0" y="249848"/>
                    </a:cubicBezTo>
                    <a:lnTo>
                      <a:pt x="0" y="38531"/>
                    </a:lnTo>
                    <a:cubicBezTo>
                      <a:pt x="0" y="28312"/>
                      <a:pt x="4060" y="18511"/>
                      <a:pt x="11285" y="11285"/>
                    </a:cubicBezTo>
                    <a:cubicBezTo>
                      <a:pt x="18511" y="4060"/>
                      <a:pt x="28312" y="0"/>
                      <a:pt x="38531" y="0"/>
                    </a:cubicBezTo>
                    <a:close/>
                  </a:path>
                </a:pathLst>
              </a:custGeom>
              <a:solidFill>
                <a:srgbClr val="BA97FF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5530078" y="3071694"/>
                <a:ext cx="2595792" cy="3181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Ariana Grande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8561968" y="3071928"/>
                <a:ext cx="513226" cy="3181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15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5333361" y="4174728"/>
                <a:ext cx="4018532" cy="836185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38531" y="0"/>
                    </a:moveTo>
                    <a:lnTo>
                      <a:pt x="1347357" y="0"/>
                    </a:lnTo>
                    <a:cubicBezTo>
                      <a:pt x="1357576" y="0"/>
                      <a:pt x="1367376" y="4060"/>
                      <a:pt x="1374602" y="11285"/>
                    </a:cubicBezTo>
                    <a:cubicBezTo>
                      <a:pt x="1381828" y="18511"/>
                      <a:pt x="1385888" y="28312"/>
                      <a:pt x="1385888" y="38531"/>
                    </a:cubicBezTo>
                    <a:lnTo>
                      <a:pt x="1385888" y="249848"/>
                    </a:lnTo>
                    <a:cubicBezTo>
                      <a:pt x="1385888" y="260067"/>
                      <a:pt x="1381828" y="269867"/>
                      <a:pt x="1374602" y="277093"/>
                    </a:cubicBezTo>
                    <a:cubicBezTo>
                      <a:pt x="1367376" y="284319"/>
                      <a:pt x="1357576" y="288379"/>
                      <a:pt x="1347357" y="288379"/>
                    </a:cubicBezTo>
                    <a:lnTo>
                      <a:pt x="38531" y="288379"/>
                    </a:lnTo>
                    <a:cubicBezTo>
                      <a:pt x="28312" y="288379"/>
                      <a:pt x="18511" y="284319"/>
                      <a:pt x="11285" y="277093"/>
                    </a:cubicBezTo>
                    <a:cubicBezTo>
                      <a:pt x="4060" y="269867"/>
                      <a:pt x="0" y="260067"/>
                      <a:pt x="0" y="249848"/>
                    </a:cubicBezTo>
                    <a:lnTo>
                      <a:pt x="0" y="38531"/>
                    </a:lnTo>
                    <a:cubicBezTo>
                      <a:pt x="0" y="28312"/>
                      <a:pt x="4060" y="18511"/>
                      <a:pt x="11285" y="11285"/>
                    </a:cubicBezTo>
                    <a:cubicBezTo>
                      <a:pt x="18511" y="4060"/>
                      <a:pt x="28312" y="0"/>
                      <a:pt x="38531" y="0"/>
                    </a:cubicBezTo>
                    <a:close/>
                  </a:path>
                </a:pathLst>
              </a:custGeom>
              <a:solidFill>
                <a:srgbClr val="BA97FF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5530078" y="4433650"/>
                <a:ext cx="2595792" cy="3181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Billie Eilish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8561968" y="4433884"/>
                <a:ext cx="513226" cy="3181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611"/>
                  </a:lnSpc>
                  <a:spcBef>
                    <a:spcPct val="0"/>
                  </a:spcBef>
                </a:pPr>
                <a:r>
                  <a:rPr lang="en-US" sz="1865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10</a:t>
                </a: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5333361" y="5536685"/>
                <a:ext cx="4018532" cy="836185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38531" y="0"/>
                    </a:moveTo>
                    <a:lnTo>
                      <a:pt x="1347357" y="0"/>
                    </a:lnTo>
                    <a:cubicBezTo>
                      <a:pt x="1357576" y="0"/>
                      <a:pt x="1367376" y="4060"/>
                      <a:pt x="1374602" y="11285"/>
                    </a:cubicBezTo>
                    <a:cubicBezTo>
                      <a:pt x="1381828" y="18511"/>
                      <a:pt x="1385888" y="28312"/>
                      <a:pt x="1385888" y="38531"/>
                    </a:cubicBezTo>
                    <a:lnTo>
                      <a:pt x="1385888" y="249848"/>
                    </a:lnTo>
                    <a:cubicBezTo>
                      <a:pt x="1385888" y="260067"/>
                      <a:pt x="1381828" y="269867"/>
                      <a:pt x="1374602" y="277093"/>
                    </a:cubicBezTo>
                    <a:cubicBezTo>
                      <a:pt x="1367376" y="284319"/>
                      <a:pt x="1357576" y="288379"/>
                      <a:pt x="1347357" y="288379"/>
                    </a:cubicBezTo>
                    <a:lnTo>
                      <a:pt x="38531" y="288379"/>
                    </a:lnTo>
                    <a:cubicBezTo>
                      <a:pt x="28312" y="288379"/>
                      <a:pt x="18511" y="284319"/>
                      <a:pt x="11285" y="277093"/>
                    </a:cubicBezTo>
                    <a:cubicBezTo>
                      <a:pt x="4060" y="269867"/>
                      <a:pt x="0" y="260067"/>
                      <a:pt x="0" y="249848"/>
                    </a:cubicBezTo>
                    <a:lnTo>
                      <a:pt x="0" y="38531"/>
                    </a:lnTo>
                    <a:cubicBezTo>
                      <a:pt x="0" y="28312"/>
                      <a:pt x="4060" y="18511"/>
                      <a:pt x="11285" y="11285"/>
                    </a:cubicBezTo>
                    <a:cubicBezTo>
                      <a:pt x="18511" y="4060"/>
                      <a:pt x="28312" y="0"/>
                      <a:pt x="38531" y="0"/>
                    </a:cubicBezTo>
                    <a:close/>
                  </a:path>
                </a:pathLst>
              </a:custGeom>
              <a:solidFill>
                <a:srgbClr val="BA97FF"/>
              </a:solidFill>
              <a:ln>
                <a:noFill/>
              </a:ln>
            </p:spPr>
          </p:sp>
        </p:grpSp>
        <p:sp>
          <p:nvSpPr>
            <p:cNvPr id="43" name="Freeform 43"/>
            <p:cNvSpPr/>
            <p:nvPr/>
          </p:nvSpPr>
          <p:spPr>
            <a:xfrm>
              <a:off x="4829504" y="7015425"/>
              <a:ext cx="1002569" cy="165424"/>
            </a:xfrm>
            <a:custGeom>
              <a:avLst/>
              <a:gdLst/>
              <a:ahLst/>
              <a:cxnLst/>
              <a:rect l="l" t="t" r="r" b="b"/>
              <a:pathLst>
                <a:path w="1002569" h="165424">
                  <a:moveTo>
                    <a:pt x="0" y="0"/>
                  </a:moveTo>
                  <a:lnTo>
                    <a:pt x="1002569" y="0"/>
                  </a:lnTo>
                  <a:lnTo>
                    <a:pt x="1002569" y="165424"/>
                  </a:lnTo>
                  <a:lnTo>
                    <a:pt x="0" y="1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21581683">
              <a:off x="8266466" y="6061056"/>
              <a:ext cx="2928448" cy="2928447"/>
            </a:xfrm>
            <a:custGeom>
              <a:avLst/>
              <a:gdLst/>
              <a:ahLst/>
              <a:cxnLst/>
              <a:rect l="l" t="t" r="r" b="b"/>
              <a:pathLst>
                <a:path w="3904597" h="3904597">
                  <a:moveTo>
                    <a:pt x="0" y="0"/>
                  </a:moveTo>
                  <a:lnTo>
                    <a:pt x="3904597" y="0"/>
                  </a:lnTo>
                  <a:lnTo>
                    <a:pt x="3904597" y="3904598"/>
                  </a:lnTo>
                  <a:lnTo>
                    <a:pt x="0" y="3904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8296826" y="5198988"/>
              <a:ext cx="2597527" cy="2592803"/>
            </a:xfrm>
            <a:custGeom>
              <a:avLst/>
              <a:gdLst/>
              <a:ahLst/>
              <a:cxnLst/>
              <a:rect l="l" t="t" r="r" b="b"/>
              <a:pathLst>
                <a:path w="3463369" h="3457072">
                  <a:moveTo>
                    <a:pt x="0" y="0"/>
                  </a:moveTo>
                  <a:lnTo>
                    <a:pt x="3463369" y="0"/>
                  </a:lnTo>
                  <a:lnTo>
                    <a:pt x="3463369" y="3457072"/>
                  </a:lnTo>
                  <a:lnTo>
                    <a:pt x="0" y="345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2086732" flipH="1" flipV="1">
              <a:off x="-95957" y="-285086"/>
              <a:ext cx="1045533" cy="1652422"/>
            </a:xfrm>
            <a:custGeom>
              <a:avLst/>
              <a:gdLst/>
              <a:ahLst/>
              <a:cxnLst/>
              <a:rect l="l" t="t" r="r" b="b"/>
              <a:pathLst>
                <a:path w="1045533" h="1652422">
                  <a:moveTo>
                    <a:pt x="1045533" y="1652422"/>
                  </a:moveTo>
                  <a:lnTo>
                    <a:pt x="0" y="1652422"/>
                  </a:lnTo>
                  <a:lnTo>
                    <a:pt x="0" y="0"/>
                  </a:lnTo>
                  <a:lnTo>
                    <a:pt x="1045533" y="0"/>
                  </a:lnTo>
                  <a:lnTo>
                    <a:pt x="1045533" y="1652422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 ExtraBold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2,4,5,7,8,9</dc:title>
  <cp:lastModifiedBy>HUONG NGUYEN THU</cp:lastModifiedBy>
  <cp:revision>3</cp:revision>
  <dcterms:created xsi:type="dcterms:W3CDTF">2006-08-16T00:00:00Z</dcterms:created>
  <dcterms:modified xsi:type="dcterms:W3CDTF">2023-06-15T14:03:15Z</dcterms:modified>
  <dc:identifier>DAFlljtDRSk</dc:identifier>
</cp:coreProperties>
</file>