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</p:sldIdLst>
  <p:sldSz cx="9906000" cy="6858000" type="A4"/>
  <p:notesSz cx="6858000" cy="9144000"/>
  <p:embeddedFontLst>
    <p:embeddedFont>
      <p:font typeface="Calibri Light" panose="020F0302020204030204" pitchFamily="34" charset="0"/>
      <p:regular r:id="rId3"/>
      <p:italic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Raleway SemiBold" panose="020B0703030101060003" pitchFamily="34" charset="0"/>
      <p:bold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10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DDFB-1D2D-4BC3-82DC-6BB9922C4CD3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B88C-71E5-4E23-AE44-C0232B7D6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255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DDFB-1D2D-4BC3-82DC-6BB9922C4CD3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B88C-71E5-4E23-AE44-C0232B7D6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559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DDFB-1D2D-4BC3-82DC-6BB9922C4CD3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B88C-71E5-4E23-AE44-C0232B7D6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798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DDFB-1D2D-4BC3-82DC-6BB9922C4CD3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B88C-71E5-4E23-AE44-C0232B7D6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37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DDFB-1D2D-4BC3-82DC-6BB9922C4CD3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B88C-71E5-4E23-AE44-C0232B7D6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338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DDFB-1D2D-4BC3-82DC-6BB9922C4CD3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B88C-71E5-4E23-AE44-C0232B7D6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387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DDFB-1D2D-4BC3-82DC-6BB9922C4CD3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B88C-71E5-4E23-AE44-C0232B7D6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366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DDFB-1D2D-4BC3-82DC-6BB9922C4CD3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B88C-71E5-4E23-AE44-C0232B7D6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699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DDFB-1D2D-4BC3-82DC-6BB9922C4CD3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B88C-71E5-4E23-AE44-C0232B7D6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546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DDFB-1D2D-4BC3-82DC-6BB9922C4CD3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B88C-71E5-4E23-AE44-C0232B7D6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318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DDFB-1D2D-4BC3-82DC-6BB9922C4CD3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B88C-71E5-4E23-AE44-C0232B7D6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789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1DDFB-1D2D-4BC3-82DC-6BB9922C4CD3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6B88C-71E5-4E23-AE44-C0232B7D6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931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4" descr="popb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253"/>
            <a:ext cx="9906000" cy="686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pop-bg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9" y="1145822"/>
            <a:ext cx="9672638" cy="540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Rounded Rectangle 39"/>
          <p:cNvSpPr/>
          <p:nvPr/>
        </p:nvSpPr>
        <p:spPr>
          <a:xfrm>
            <a:off x="610730" y="5013286"/>
            <a:ext cx="4294505" cy="103632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8100">
            <a:solidFill>
              <a:srgbClr val="FFF5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610730" y="3855046"/>
            <a:ext cx="4294505" cy="103632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8100">
            <a:solidFill>
              <a:srgbClr val="FFF5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598665" y="2696806"/>
            <a:ext cx="4294505" cy="103632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8100">
            <a:solidFill>
              <a:srgbClr val="FFF5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598665" y="1550631"/>
            <a:ext cx="4294505" cy="103632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8100">
            <a:solidFill>
              <a:srgbClr val="FFF5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5121770" y="5000586"/>
            <a:ext cx="4294505" cy="103632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8100">
            <a:solidFill>
              <a:srgbClr val="FFF5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>
            <a:off x="5109705" y="3855046"/>
            <a:ext cx="4294505" cy="103632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8100">
            <a:solidFill>
              <a:srgbClr val="FFF5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>
            <a:off x="5109705" y="2696806"/>
            <a:ext cx="4294505" cy="103632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8100">
            <a:solidFill>
              <a:srgbClr val="FFF5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5109705" y="1550631"/>
            <a:ext cx="4294505" cy="103632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8100">
            <a:solidFill>
              <a:srgbClr val="FFF5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8" name="Text Box 2"/>
          <p:cNvSpPr txBox="1">
            <a:spLocks noChangeArrowheads="1"/>
          </p:cNvSpPr>
          <p:nvPr/>
        </p:nvSpPr>
        <p:spPr bwMode="auto">
          <a:xfrm>
            <a:off x="1086345" y="133269"/>
            <a:ext cx="7762875" cy="975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2800" dirty="0">
                <a:solidFill>
                  <a:srgbClr val="FFEC48"/>
                </a:solidFill>
                <a:effectLst/>
                <a:latin typeface="Raleway SemiBold" panose="020B0703030101060003" pitchFamily="34" charset="0"/>
                <a:cs typeface="Calibri" panose="020F0502020204030204" pitchFamily="34" charset="0"/>
              </a:rPr>
              <a:t>NAME A CHARACTER FROM THE</a:t>
            </a:r>
            <a:endParaRPr lang="en-US" dirty="0">
              <a:effectLst/>
            </a:endParaRPr>
          </a:p>
          <a:p>
            <a:pPr algn="ctr"/>
            <a:r>
              <a:rPr lang="en-US" sz="2800" dirty="0">
                <a:solidFill>
                  <a:srgbClr val="FFEC48"/>
                </a:solidFill>
                <a:effectLst/>
                <a:latin typeface="Raleway SemiBold" panose="020B0703030101060003" pitchFamily="34" charset="0"/>
                <a:cs typeface="Calibri" panose="020F0502020204030204" pitchFamily="34" charset="0"/>
              </a:rPr>
              <a:t>STAR WARS MOVIE</a:t>
            </a:r>
            <a:endParaRPr lang="en-US" dirty="0">
              <a:effectLst/>
            </a:endParaRPr>
          </a:p>
        </p:txBody>
      </p:sp>
      <p:sp>
        <p:nvSpPr>
          <p:cNvPr id="49" name="Text Box 2"/>
          <p:cNvSpPr txBox="1">
            <a:spLocks noChangeArrowheads="1"/>
          </p:cNvSpPr>
          <p:nvPr/>
        </p:nvSpPr>
        <p:spPr bwMode="auto">
          <a:xfrm>
            <a:off x="618350" y="1798916"/>
            <a:ext cx="3169920" cy="481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2400">
                <a:solidFill>
                  <a:srgbClr val="000000"/>
                </a:solidFill>
                <a:effectLst/>
                <a:latin typeface="Raleway SemiBold" panose="020B0703030101060003" pitchFamily="34" charset="0"/>
                <a:cs typeface="Calibri" panose="020F0502020204030204" pitchFamily="34" charset="0"/>
              </a:rPr>
              <a:t>LUKE SKYWALKER</a:t>
            </a:r>
            <a:endParaRPr lang="en-US">
              <a:effectLst/>
            </a:endParaRPr>
          </a:p>
        </p:txBody>
      </p:sp>
      <p:sp>
        <p:nvSpPr>
          <p:cNvPr id="50" name="Text Box 2"/>
          <p:cNvSpPr txBox="1">
            <a:spLocks noChangeArrowheads="1"/>
          </p:cNvSpPr>
          <p:nvPr/>
        </p:nvSpPr>
        <p:spPr bwMode="auto">
          <a:xfrm>
            <a:off x="624065" y="2984461"/>
            <a:ext cx="3169920" cy="481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2400">
                <a:solidFill>
                  <a:srgbClr val="000000"/>
                </a:solidFill>
                <a:effectLst/>
                <a:latin typeface="Raleway SemiBold" panose="020B0703030101060003" pitchFamily="34" charset="0"/>
                <a:cs typeface="Calibri" panose="020F0502020204030204" pitchFamily="34" charset="0"/>
              </a:rPr>
              <a:t>HAN SOLO</a:t>
            </a:r>
            <a:endParaRPr lang="en-US">
              <a:effectLst/>
            </a:endParaRPr>
          </a:p>
        </p:txBody>
      </p:sp>
      <p:sp>
        <p:nvSpPr>
          <p:cNvPr id="51" name="Text Box 2"/>
          <p:cNvSpPr txBox="1">
            <a:spLocks noChangeArrowheads="1"/>
          </p:cNvSpPr>
          <p:nvPr/>
        </p:nvSpPr>
        <p:spPr bwMode="auto">
          <a:xfrm>
            <a:off x="622795" y="4147146"/>
            <a:ext cx="3169920" cy="572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2400">
                <a:solidFill>
                  <a:srgbClr val="000000"/>
                </a:solidFill>
                <a:effectLst/>
                <a:latin typeface="Raleway SemiBold" panose="020B0703030101060003" pitchFamily="34" charset="0"/>
                <a:cs typeface="Calibri" panose="020F0502020204030204" pitchFamily="34" charset="0"/>
              </a:rPr>
              <a:t>DARTH VADER</a:t>
            </a:r>
            <a:endParaRPr lang="en-US">
              <a:effectLst/>
            </a:endParaRPr>
          </a:p>
        </p:txBody>
      </p:sp>
      <p:sp>
        <p:nvSpPr>
          <p:cNvPr id="52" name="Text Box 2"/>
          <p:cNvSpPr txBox="1">
            <a:spLocks noChangeArrowheads="1"/>
          </p:cNvSpPr>
          <p:nvPr/>
        </p:nvSpPr>
        <p:spPr bwMode="auto">
          <a:xfrm>
            <a:off x="5126215" y="1793201"/>
            <a:ext cx="3169920" cy="481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2400">
                <a:solidFill>
                  <a:srgbClr val="000000"/>
                </a:solidFill>
                <a:effectLst/>
                <a:latin typeface="Raleway SemiBold" panose="020B0703030101060003" pitchFamily="34" charset="0"/>
                <a:cs typeface="Calibri" panose="020F0502020204030204" pitchFamily="34" charset="0"/>
              </a:rPr>
              <a:t>KYLO REN</a:t>
            </a:r>
            <a:endParaRPr lang="en-US">
              <a:effectLst/>
            </a:endParaRPr>
          </a:p>
        </p:txBody>
      </p:sp>
      <p:sp>
        <p:nvSpPr>
          <p:cNvPr id="53" name="Text Box 2"/>
          <p:cNvSpPr txBox="1">
            <a:spLocks noChangeArrowheads="1"/>
          </p:cNvSpPr>
          <p:nvPr/>
        </p:nvSpPr>
        <p:spPr bwMode="auto">
          <a:xfrm>
            <a:off x="5131930" y="2978746"/>
            <a:ext cx="3169920" cy="481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2400">
                <a:solidFill>
                  <a:srgbClr val="000000"/>
                </a:solidFill>
                <a:effectLst/>
                <a:latin typeface="Raleway SemiBold" panose="020B0703030101060003" pitchFamily="34" charset="0"/>
                <a:cs typeface="Calibri" panose="020F0502020204030204" pitchFamily="34" charset="0"/>
              </a:rPr>
              <a:t>REY</a:t>
            </a:r>
            <a:endParaRPr lang="en-US">
              <a:effectLst/>
            </a:endParaRPr>
          </a:p>
        </p:txBody>
      </p:sp>
      <p:sp>
        <p:nvSpPr>
          <p:cNvPr id="54" name="Text Box 2"/>
          <p:cNvSpPr txBox="1">
            <a:spLocks noChangeArrowheads="1"/>
          </p:cNvSpPr>
          <p:nvPr/>
        </p:nvSpPr>
        <p:spPr bwMode="auto">
          <a:xfrm>
            <a:off x="5137645" y="4120476"/>
            <a:ext cx="3169920" cy="481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2400">
                <a:solidFill>
                  <a:srgbClr val="000000"/>
                </a:solidFill>
                <a:effectLst/>
                <a:latin typeface="Raleway SemiBold" panose="020B0703030101060003" pitchFamily="34" charset="0"/>
                <a:cs typeface="Calibri" panose="020F0502020204030204" pitchFamily="34" charset="0"/>
              </a:rPr>
              <a:t>CHEWBACCA</a:t>
            </a:r>
            <a:endParaRPr lang="en-US">
              <a:effectLst/>
            </a:endParaRPr>
          </a:p>
        </p:txBody>
      </p:sp>
      <p:sp>
        <p:nvSpPr>
          <p:cNvPr id="55" name="Text Box 2"/>
          <p:cNvSpPr txBox="1">
            <a:spLocks noChangeArrowheads="1"/>
          </p:cNvSpPr>
          <p:nvPr/>
        </p:nvSpPr>
        <p:spPr bwMode="auto">
          <a:xfrm>
            <a:off x="5146535" y="5256491"/>
            <a:ext cx="3169920" cy="718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2400">
                <a:solidFill>
                  <a:srgbClr val="000000"/>
                </a:solidFill>
                <a:effectLst/>
                <a:latin typeface="Raleway SemiBold" panose="020B0703030101060003" pitchFamily="34" charset="0"/>
                <a:cs typeface="Calibri" panose="020F0502020204030204" pitchFamily="34" charset="0"/>
              </a:rPr>
              <a:t>YODA</a:t>
            </a:r>
            <a:endParaRPr lang="en-US">
              <a:effectLst/>
            </a:endParaRPr>
          </a:p>
        </p:txBody>
      </p:sp>
      <p:pic>
        <p:nvPicPr>
          <p:cNvPr id="2051" name="Picture 3" descr="templatelabwhi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656" y="6286531"/>
            <a:ext cx="16383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xt Box 2"/>
          <p:cNvSpPr txBox="1">
            <a:spLocks noChangeArrowheads="1"/>
          </p:cNvSpPr>
          <p:nvPr/>
        </p:nvSpPr>
        <p:spPr bwMode="auto">
          <a:xfrm>
            <a:off x="628510" y="5262206"/>
            <a:ext cx="3169920" cy="572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2400">
                <a:solidFill>
                  <a:srgbClr val="000000"/>
                </a:solidFill>
                <a:effectLst/>
                <a:latin typeface="Raleway SemiBold" panose="020B0703030101060003" pitchFamily="34" charset="0"/>
                <a:cs typeface="Calibri" panose="020F0502020204030204" pitchFamily="34" charset="0"/>
              </a:rPr>
              <a:t>PRINCESS LEIA</a:t>
            </a:r>
            <a:endParaRPr lang="en-US">
              <a:effectLst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3926065" y="1635086"/>
            <a:ext cx="877570" cy="87757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0" name="Text Box 2"/>
          <p:cNvSpPr txBox="1">
            <a:spLocks noChangeArrowheads="1"/>
          </p:cNvSpPr>
          <p:nvPr/>
        </p:nvSpPr>
        <p:spPr bwMode="auto">
          <a:xfrm>
            <a:off x="3927335" y="1695411"/>
            <a:ext cx="877570" cy="865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4300" b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22</a:t>
            </a:r>
            <a:endParaRPr lang="en-US">
              <a:effectLst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3941305" y="2781261"/>
            <a:ext cx="877570" cy="87757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2" name="Text Box 2"/>
          <p:cNvSpPr txBox="1">
            <a:spLocks noChangeArrowheads="1"/>
          </p:cNvSpPr>
          <p:nvPr/>
        </p:nvSpPr>
        <p:spPr bwMode="auto">
          <a:xfrm>
            <a:off x="3942575" y="2841586"/>
            <a:ext cx="877570" cy="865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4300" b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21</a:t>
            </a:r>
            <a:endParaRPr lang="en-US">
              <a:effectLst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3926700" y="3937596"/>
            <a:ext cx="877570" cy="87757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4" name="Text Box 2"/>
          <p:cNvSpPr txBox="1">
            <a:spLocks noChangeArrowheads="1"/>
          </p:cNvSpPr>
          <p:nvPr/>
        </p:nvSpPr>
        <p:spPr bwMode="auto">
          <a:xfrm>
            <a:off x="3927970" y="3997921"/>
            <a:ext cx="877570" cy="865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4300" b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19</a:t>
            </a:r>
            <a:endParaRPr lang="en-US">
              <a:effectLst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3941940" y="5096471"/>
            <a:ext cx="877570" cy="87757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6" name="Text Box 2"/>
          <p:cNvSpPr txBox="1">
            <a:spLocks noChangeArrowheads="1"/>
          </p:cNvSpPr>
          <p:nvPr/>
        </p:nvSpPr>
        <p:spPr bwMode="auto">
          <a:xfrm>
            <a:off x="3943210" y="5156796"/>
            <a:ext cx="877570" cy="865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4300" b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9</a:t>
            </a:r>
            <a:endParaRPr lang="en-US">
              <a:effectLst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8435835" y="1632546"/>
            <a:ext cx="877570" cy="87757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8" name="Text Box 2"/>
          <p:cNvSpPr txBox="1">
            <a:spLocks noChangeArrowheads="1"/>
          </p:cNvSpPr>
          <p:nvPr/>
        </p:nvSpPr>
        <p:spPr bwMode="auto">
          <a:xfrm>
            <a:off x="8437105" y="1692871"/>
            <a:ext cx="877570" cy="865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4300" b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7</a:t>
            </a:r>
            <a:endParaRPr lang="en-US">
              <a:effectLst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8451075" y="2779356"/>
            <a:ext cx="877570" cy="87757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0" name="Text Box 2"/>
          <p:cNvSpPr txBox="1">
            <a:spLocks noChangeArrowheads="1"/>
          </p:cNvSpPr>
          <p:nvPr/>
        </p:nvSpPr>
        <p:spPr bwMode="auto">
          <a:xfrm>
            <a:off x="8452345" y="2839681"/>
            <a:ext cx="877570" cy="865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4300" b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7</a:t>
            </a:r>
            <a:endParaRPr lang="en-US">
              <a:effectLst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8436470" y="3935691"/>
            <a:ext cx="877570" cy="87757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2" name="Text Box 2"/>
          <p:cNvSpPr txBox="1">
            <a:spLocks noChangeArrowheads="1"/>
          </p:cNvSpPr>
          <p:nvPr/>
        </p:nvSpPr>
        <p:spPr bwMode="auto">
          <a:xfrm>
            <a:off x="8437740" y="3996016"/>
            <a:ext cx="877570" cy="865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4300" b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5</a:t>
            </a:r>
            <a:endParaRPr lang="en-US">
              <a:effectLst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8451710" y="5094566"/>
            <a:ext cx="877570" cy="87757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4" name="Text Box 2"/>
          <p:cNvSpPr txBox="1">
            <a:spLocks noChangeArrowheads="1"/>
          </p:cNvSpPr>
          <p:nvPr/>
        </p:nvSpPr>
        <p:spPr bwMode="auto">
          <a:xfrm>
            <a:off x="8452980" y="5154891"/>
            <a:ext cx="877570" cy="865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4300" b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5</a:t>
            </a:r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01842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</TotalTime>
  <Words>29</Words>
  <Application>Microsoft Office PowerPoint</Application>
  <PresentationFormat>A4 Paper (210x297 mm)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 Light</vt:lpstr>
      <vt:lpstr>Calibri</vt:lpstr>
      <vt:lpstr>Raleway SemiBold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Guastella</dc:creator>
  <cp:lastModifiedBy>Nicholas Guastella</cp:lastModifiedBy>
  <cp:revision>5</cp:revision>
  <dcterms:created xsi:type="dcterms:W3CDTF">2023-06-08T08:01:58Z</dcterms:created>
  <dcterms:modified xsi:type="dcterms:W3CDTF">2023-06-08T10:27:51Z</dcterms:modified>
</cp:coreProperties>
</file>