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Adumu" panose="02000503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Quicksand SemiBold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48D7CB51-8E51-9AF3-501F-AF90F4CACD40}"/>
              </a:ext>
            </a:extLst>
          </p:cNvPr>
          <p:cNvGrpSpPr/>
          <p:nvPr/>
        </p:nvGrpSpPr>
        <p:grpSpPr>
          <a:xfrm>
            <a:off x="302442" y="-87544"/>
            <a:ext cx="9899701" cy="7754567"/>
            <a:chOff x="302442" y="-87544"/>
            <a:chExt cx="9899701" cy="7754567"/>
          </a:xfrm>
        </p:grpSpPr>
        <p:sp>
          <p:nvSpPr>
            <p:cNvPr id="3" name="Freeform 3"/>
            <p:cNvSpPr/>
            <p:nvPr/>
          </p:nvSpPr>
          <p:spPr>
            <a:xfrm>
              <a:off x="417899" y="6258968"/>
              <a:ext cx="791660" cy="1090065"/>
            </a:xfrm>
            <a:custGeom>
              <a:avLst/>
              <a:gdLst/>
              <a:ahLst/>
              <a:cxnLst/>
              <a:rect l="l" t="t" r="r" b="b"/>
              <a:pathLst>
                <a:path w="1055546" h="1453419">
                  <a:moveTo>
                    <a:pt x="0" y="0"/>
                  </a:moveTo>
                  <a:lnTo>
                    <a:pt x="1055546" y="0"/>
                  </a:lnTo>
                  <a:lnTo>
                    <a:pt x="1055546" y="1453419"/>
                  </a:lnTo>
                  <a:lnTo>
                    <a:pt x="0" y="1453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02442" y="6789043"/>
              <a:ext cx="399693" cy="559990"/>
            </a:xfrm>
            <a:custGeom>
              <a:avLst/>
              <a:gdLst/>
              <a:ahLst/>
              <a:cxnLst/>
              <a:rect l="l" t="t" r="r" b="b"/>
              <a:pathLst>
                <a:path w="532924" h="746653">
                  <a:moveTo>
                    <a:pt x="0" y="0"/>
                  </a:moveTo>
                  <a:lnTo>
                    <a:pt x="532924" y="0"/>
                  </a:lnTo>
                  <a:lnTo>
                    <a:pt x="532924" y="746653"/>
                  </a:lnTo>
                  <a:lnTo>
                    <a:pt x="0" y="74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9669856" y="582862"/>
              <a:ext cx="532287" cy="798930"/>
            </a:xfrm>
            <a:custGeom>
              <a:avLst/>
              <a:gdLst/>
              <a:ahLst/>
              <a:cxnLst/>
              <a:rect l="l" t="t" r="r" b="b"/>
              <a:pathLst>
                <a:path w="532287" h="798930">
                  <a:moveTo>
                    <a:pt x="532288" y="0"/>
                  </a:moveTo>
                  <a:lnTo>
                    <a:pt x="0" y="0"/>
                  </a:lnTo>
                  <a:lnTo>
                    <a:pt x="0" y="798930"/>
                  </a:lnTo>
                  <a:lnTo>
                    <a:pt x="532288" y="798930"/>
                  </a:lnTo>
                  <a:lnTo>
                    <a:pt x="53228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34666" y="-87544"/>
              <a:ext cx="574892" cy="1243009"/>
            </a:xfrm>
            <a:custGeom>
              <a:avLst/>
              <a:gdLst/>
              <a:ahLst/>
              <a:cxnLst/>
              <a:rect l="l" t="t" r="r" b="b"/>
              <a:pathLst>
                <a:path w="574892" h="1243009">
                  <a:moveTo>
                    <a:pt x="0" y="0"/>
                  </a:moveTo>
                  <a:lnTo>
                    <a:pt x="574892" y="0"/>
                  </a:lnTo>
                  <a:lnTo>
                    <a:pt x="574892" y="1243009"/>
                  </a:lnTo>
                  <a:lnTo>
                    <a:pt x="0" y="1243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288287" y="794100"/>
              <a:ext cx="811542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5"/>
                </a:lnSpc>
              </a:pPr>
              <a:r>
                <a:rPr lang="en-US" sz="4500" dirty="0">
                  <a:solidFill>
                    <a:srgbClr val="FFBC15"/>
                  </a:solidFill>
                  <a:latin typeface="Adumu" panose="02000503000000000000" pitchFamily="2" charset="0"/>
                </a:rPr>
                <a:t>Name something you might see on Halloween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24664" y="5345863"/>
              <a:ext cx="2268000" cy="2321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3"/>
                </a:lnSpc>
              </a:pPr>
              <a:endParaRPr>
                <a:latin typeface="Quicksand SemiBold" pitchFamily="2" charset="0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455466" y="5345863"/>
              <a:ext cx="2268000" cy="2321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3"/>
                </a:lnSpc>
              </a:pPr>
              <a:endParaRPr>
                <a:latin typeface="Quicksand SemiBold" pitchFamily="2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F72D3D6-9BB2-F28A-3A53-CCE4B9470CA5}"/>
                </a:ext>
              </a:extLst>
            </p:cNvPr>
            <p:cNvGrpSpPr/>
            <p:nvPr/>
          </p:nvGrpSpPr>
          <p:grpSpPr>
            <a:xfrm>
              <a:off x="724664" y="2354419"/>
              <a:ext cx="9211336" cy="3947800"/>
              <a:chOff x="724664" y="2354419"/>
              <a:chExt cx="9211336" cy="3947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4664" y="23544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055536" y="2576815"/>
                <a:ext cx="1718904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 dirty="0">
                    <a:solidFill>
                      <a:srgbClr val="112B5B"/>
                    </a:solidFill>
                    <a:latin typeface="Quicksand SemiBold" pitchFamily="2" charset="0"/>
                  </a:rPr>
                  <a:t>COSTUMES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4309846" y="2578885"/>
                <a:ext cx="575280" cy="4247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 dirty="0">
                    <a:solidFill>
                      <a:srgbClr val="112B5B"/>
                    </a:solidFill>
                    <a:latin typeface="Quicksand SemiBold" pitchFamily="2" charset="0"/>
                  </a:rPr>
                  <a:t>35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24664" y="3876693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24664" y="3823537"/>
                <a:ext cx="2268000" cy="2321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83"/>
                  </a:lnSpc>
                </a:pPr>
                <a:endParaRPr>
                  <a:latin typeface="Quicksand SemiBold" pitchFamily="2" charset="0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24664" y="3876693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055536" y="4099089"/>
                <a:ext cx="2945690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PUMPKINS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353122" y="4101159"/>
                <a:ext cx="510404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30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724664" y="53990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24664" y="53990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055536" y="5621414"/>
                <a:ext cx="2945690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CANDY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353122" y="5623484"/>
                <a:ext cx="510404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20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5455466" y="23544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786338" y="2576815"/>
                <a:ext cx="1718904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GHOSTS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9258872" y="2578885"/>
                <a:ext cx="357056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10</a:t>
                </a: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5455466" y="3876693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5455466" y="3823537"/>
                <a:ext cx="2268000" cy="2321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83"/>
                  </a:lnSpc>
                </a:pPr>
                <a:endParaRPr>
                  <a:latin typeface="Quicksand SemiBold" pitchFamily="2" charset="0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5455466" y="3876693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5786338" y="4099089"/>
                <a:ext cx="2945690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WITCHES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083924" y="4101159"/>
                <a:ext cx="510404" cy="4247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r>
                  <a:rPr lang="en-US" sz="2552">
                    <a:solidFill>
                      <a:srgbClr val="112B5B"/>
                    </a:solidFill>
                    <a:latin typeface="Quicksand SemiBold" pitchFamily="2" charset="0"/>
                  </a:rPr>
                  <a:t>5</a:t>
                </a: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5455466" y="53990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48" name="Freeform 48"/>
              <p:cNvSpPr/>
              <p:nvPr/>
            </p:nvSpPr>
            <p:spPr>
              <a:xfrm>
                <a:off x="5455466" y="5399019"/>
                <a:ext cx="4480534" cy="903200"/>
              </a:xfrm>
              <a:custGeom>
                <a:avLst/>
                <a:gdLst/>
                <a:ahLst/>
                <a:cxnLst/>
                <a:rect l="l" t="t" r="r" b="b"/>
                <a:pathLst>
                  <a:path w="1605722" h="323686">
                    <a:moveTo>
                      <a:pt x="34558" y="0"/>
                    </a:moveTo>
                    <a:lnTo>
                      <a:pt x="1571164" y="0"/>
                    </a:lnTo>
                    <a:cubicBezTo>
                      <a:pt x="1590250" y="0"/>
                      <a:pt x="1605722" y="15472"/>
                      <a:pt x="1605722" y="34558"/>
                    </a:cubicBezTo>
                    <a:lnTo>
                      <a:pt x="1605722" y="289128"/>
                    </a:lnTo>
                    <a:cubicBezTo>
                      <a:pt x="1605722" y="308214"/>
                      <a:pt x="1590250" y="323686"/>
                      <a:pt x="1571164" y="323686"/>
                    </a:cubicBezTo>
                    <a:lnTo>
                      <a:pt x="34558" y="323686"/>
                    </a:lnTo>
                    <a:cubicBezTo>
                      <a:pt x="15472" y="323686"/>
                      <a:pt x="0" y="308214"/>
                      <a:pt x="0" y="289128"/>
                    </a:cubicBezTo>
                    <a:lnTo>
                      <a:pt x="0" y="34558"/>
                    </a:lnTo>
                    <a:cubicBezTo>
                      <a:pt x="0" y="15472"/>
                      <a:pt x="15472" y="0"/>
                      <a:pt x="34558" y="0"/>
                    </a:cubicBezTo>
                    <a:close/>
                  </a:path>
                </a:pathLst>
              </a:custGeom>
              <a:solidFill>
                <a:srgbClr val="F7B12C"/>
              </a:solidFill>
              <a:ln w="9525">
                <a:solidFill>
                  <a:srgbClr val="112B5B"/>
                </a:solidFill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5786338" y="5621414"/>
                <a:ext cx="2945690" cy="4016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74"/>
                  </a:lnSpc>
                  <a:spcBef>
                    <a:spcPct val="0"/>
                  </a:spcBef>
                </a:pPr>
                <a:endParaRPr>
                  <a:latin typeface="Quicksand SemiBold" pitchFamily="2" charset="0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083924" y="5623484"/>
                <a:ext cx="510404" cy="4016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574"/>
                  </a:lnSpc>
                  <a:spcBef>
                    <a:spcPct val="0"/>
                  </a:spcBef>
                </a:pPr>
                <a:endParaRPr>
                  <a:latin typeface="Quicksand SemiBold" pitchFamily="2" charset="0"/>
                </a:endParaRPr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8816766" y="6882416"/>
              <a:ext cx="1119234" cy="184674"/>
            </a:xfrm>
            <a:custGeom>
              <a:avLst/>
              <a:gdLst/>
              <a:ahLst/>
              <a:cxnLst/>
              <a:rect l="l" t="t" r="r" b="b"/>
              <a:pathLst>
                <a:path w="1119234" h="184674">
                  <a:moveTo>
                    <a:pt x="0" y="0"/>
                  </a:moveTo>
                  <a:lnTo>
                    <a:pt x="1119234" y="0"/>
                  </a:lnTo>
                  <a:lnTo>
                    <a:pt x="1119234" y="184673"/>
                  </a:lnTo>
                  <a:lnTo>
                    <a:pt x="0" y="184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3655672" y="6842625"/>
              <a:ext cx="3380656" cy="243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3"/>
                </a:lnSpc>
              </a:pPr>
              <a:r>
                <a:rPr lang="en-US" sz="1874" dirty="0">
                  <a:solidFill>
                    <a:srgbClr val="FFBC15"/>
                  </a:solidFill>
                  <a:latin typeface="Adumu" panose="02000503000000000000" pitchFamily="2" charset="0"/>
                </a:rPr>
                <a:t> </a:t>
              </a:r>
              <a:r>
                <a:rPr lang="en-US" sz="1874" dirty="0" err="1">
                  <a:solidFill>
                    <a:srgbClr val="FFBC15"/>
                  </a:solidFill>
                  <a:latin typeface="Adumu" panose="02000503000000000000" pitchFamily="2" charset="0"/>
                </a:rPr>
                <a:t>halloween</a:t>
              </a:r>
              <a:r>
                <a:rPr lang="en-US" sz="1874" dirty="0">
                  <a:solidFill>
                    <a:srgbClr val="FFBC15"/>
                  </a:solidFill>
                  <a:latin typeface="Adumu" panose="02000503000000000000" pitchFamily="2" charset="0"/>
                </a:rPr>
                <a:t> family feud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Adumu</vt:lpstr>
      <vt:lpstr>Arial</vt:lpstr>
      <vt:lpstr>Quicksand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3</cp:revision>
  <dcterms:created xsi:type="dcterms:W3CDTF">2006-08-16T00:00:00Z</dcterms:created>
  <dcterms:modified xsi:type="dcterms:W3CDTF">2023-06-15T14:10:48Z</dcterms:modified>
  <dc:identifier>DAFlljtDRSk</dc:identifier>
</cp:coreProperties>
</file>