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Raleway SemiBold" panose="020B0703030101060003" pitchFamily="34" charset="0"/>
      <p:bold r:id="rId3"/>
      <p:bold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lloween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55253" y="1653636"/>
            <a:ext cx="8874735" cy="4830783"/>
          </a:xfrm>
          <a:prstGeom prst="roundRect">
            <a:avLst>
              <a:gd name="adj" fmla="val 5201"/>
            </a:avLst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60806" y="5238297"/>
            <a:ext cx="4125074" cy="995434"/>
          </a:xfrm>
          <a:prstGeom prst="roundRect">
            <a:avLst>
              <a:gd name="adj" fmla="val 15448"/>
            </a:avLst>
          </a:prstGeom>
          <a:solidFill>
            <a:schemeClr val="tx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55316" y="4131243"/>
            <a:ext cx="4125074" cy="995434"/>
          </a:xfrm>
          <a:prstGeom prst="roundRect">
            <a:avLst>
              <a:gd name="adj" fmla="val 15448"/>
            </a:avLst>
          </a:prstGeom>
          <a:solidFill>
            <a:schemeClr val="tx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49827" y="3018698"/>
            <a:ext cx="4125074" cy="995434"/>
          </a:xfrm>
          <a:prstGeom prst="roundRect">
            <a:avLst>
              <a:gd name="adj" fmla="val 15448"/>
            </a:avLst>
          </a:prstGeom>
          <a:solidFill>
            <a:schemeClr val="tx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44947" y="1916524"/>
            <a:ext cx="4125074" cy="995434"/>
          </a:xfrm>
          <a:prstGeom prst="roundRect">
            <a:avLst>
              <a:gd name="adj" fmla="val 15448"/>
            </a:avLst>
          </a:prstGeom>
          <a:solidFill>
            <a:schemeClr val="tx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090822" y="5232808"/>
            <a:ext cx="4125074" cy="995434"/>
          </a:xfrm>
          <a:prstGeom prst="roundRect">
            <a:avLst>
              <a:gd name="adj" fmla="val 15448"/>
            </a:avLst>
          </a:prstGeom>
          <a:solidFill>
            <a:schemeClr val="tx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085333" y="4125753"/>
            <a:ext cx="4125074" cy="995434"/>
          </a:xfrm>
          <a:prstGeom prst="roundRect">
            <a:avLst>
              <a:gd name="adj" fmla="val 15448"/>
            </a:avLst>
          </a:prstGeom>
          <a:solidFill>
            <a:schemeClr val="tx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079843" y="3013209"/>
            <a:ext cx="4125074" cy="995434"/>
          </a:xfrm>
          <a:prstGeom prst="roundRect">
            <a:avLst>
              <a:gd name="adj" fmla="val 15448"/>
            </a:avLst>
          </a:prstGeom>
          <a:solidFill>
            <a:schemeClr val="tx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074964" y="1911034"/>
            <a:ext cx="4125074" cy="995434"/>
          </a:xfrm>
          <a:prstGeom prst="roundRect">
            <a:avLst>
              <a:gd name="adj" fmla="val 15448"/>
            </a:avLst>
          </a:prstGeom>
          <a:solidFill>
            <a:schemeClr val="tx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5" name="Picture 3" descr="hallow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71" y="1916964"/>
            <a:ext cx="1058259" cy="9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280777" y="345299"/>
            <a:ext cx="9405389" cy="1079607"/>
          </a:xfrm>
          <a:prstGeom prst="roundRect">
            <a:avLst>
              <a:gd name="adj" fmla="val 4803"/>
            </a:avLst>
          </a:prstGeom>
          <a:solidFill>
            <a:schemeClr val="tx1"/>
          </a:solidFill>
          <a:ln w="28575">
            <a:solidFill>
              <a:srgbClr val="FFF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223146" y="619775"/>
            <a:ext cx="7456607" cy="6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NAME A POPULAR HALLOWEEN MOVIE</a:t>
            </a:r>
            <a:endParaRPr lang="en-US">
              <a:effectLst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771175" y="2156233"/>
            <a:ext cx="3044857" cy="4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HALLOWEEN</a:t>
            </a:r>
            <a:endParaRPr lang="en-US">
              <a:effectLst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776664" y="3295005"/>
            <a:ext cx="3044857" cy="4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FRIDAY THE 13TH</a:t>
            </a:r>
            <a:endParaRPr lang="en-US">
              <a:effectLst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779714" y="4235544"/>
            <a:ext cx="3044857" cy="8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NIGHTMARE ON ELM STREET</a:t>
            </a:r>
            <a:endParaRPr lang="en-US">
              <a:effectLst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787643" y="5435920"/>
            <a:ext cx="3044857" cy="70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IT'S THE GREAT PUMPKIN CHARLIE BROWN</a:t>
            </a:r>
            <a:endParaRPr lang="en-US">
              <a:effectLst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5101191" y="2150743"/>
            <a:ext cx="3044857" cy="4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SCREAM</a:t>
            </a:r>
            <a:endParaRPr lang="en-US">
              <a:effectLst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5106681" y="3289515"/>
            <a:ext cx="3044857" cy="4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HOCUS POCUS</a:t>
            </a:r>
            <a:endParaRPr lang="en-US">
              <a:effectLst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5112170" y="4386201"/>
            <a:ext cx="3044857" cy="4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FRANKENSTEIN</a:t>
            </a:r>
            <a:endParaRPr lang="en-US">
              <a:effectLst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5120710" y="5332229"/>
            <a:ext cx="3044857" cy="8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THE ADDAMS FAMILY</a:t>
            </a:r>
            <a:endParaRPr lang="en-US">
              <a:effectLst/>
            </a:endParaRPr>
          </a:p>
        </p:txBody>
      </p:sp>
      <p:pic>
        <p:nvPicPr>
          <p:cNvPr id="3" name="Picture 3" descr="templatelab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66" y="6447812"/>
            <a:ext cx="1573664" cy="43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3760527" y="2203809"/>
            <a:ext cx="969816" cy="5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</a:t>
            </a:r>
            <a:endParaRPr lang="en-US">
              <a:effectLst/>
            </a:endParaRPr>
          </a:p>
        </p:txBody>
      </p:sp>
      <p:pic>
        <p:nvPicPr>
          <p:cNvPr id="4" name="Picture 5" descr="hallow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95" y="3017919"/>
            <a:ext cx="1058259" cy="9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3773946" y="3304764"/>
            <a:ext cx="969816" cy="5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</a:t>
            </a:r>
            <a:endParaRPr lang="en-US">
              <a:effectLst/>
            </a:endParaRPr>
          </a:p>
        </p:txBody>
      </p:sp>
      <p:pic>
        <p:nvPicPr>
          <p:cNvPr id="5" name="Picture 8" descr="hallow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97" y="4137172"/>
            <a:ext cx="1058259" cy="9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3761747" y="4423407"/>
            <a:ext cx="969816" cy="5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lang="en-US">
              <a:effectLst/>
            </a:endParaRPr>
          </a:p>
        </p:txBody>
      </p:sp>
      <p:pic>
        <p:nvPicPr>
          <p:cNvPr id="2061" name="Picture 10" descr="hallow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20" y="5238127"/>
            <a:ext cx="1058259" cy="9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3775166" y="5524362"/>
            <a:ext cx="969816" cy="5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</a:t>
            </a:r>
            <a:endParaRPr lang="en-US">
              <a:effectLst/>
            </a:endParaRPr>
          </a:p>
        </p:txBody>
      </p:sp>
      <p:pic>
        <p:nvPicPr>
          <p:cNvPr id="2059" name="Picture 15" descr="hallow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71" y="1901715"/>
            <a:ext cx="1058259" cy="9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8114332" y="2187950"/>
            <a:ext cx="969816" cy="5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04</a:t>
            </a:r>
            <a:endParaRPr lang="en-US">
              <a:effectLst/>
            </a:endParaRPr>
          </a:p>
        </p:txBody>
      </p:sp>
      <p:pic>
        <p:nvPicPr>
          <p:cNvPr id="2057" name="Picture 16" descr="hallow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95" y="3002670"/>
            <a:ext cx="1058259" cy="9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8127750" y="3288905"/>
            <a:ext cx="969816" cy="5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03</a:t>
            </a:r>
            <a:endParaRPr lang="en-US">
              <a:effectLst/>
            </a:endParaRPr>
          </a:p>
        </p:txBody>
      </p:sp>
      <p:pic>
        <p:nvPicPr>
          <p:cNvPr id="6" name="Picture 17" descr="hallow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96" y="4120398"/>
            <a:ext cx="1058259" cy="9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8115551" y="4407549"/>
            <a:ext cx="969816" cy="5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03</a:t>
            </a:r>
            <a:endParaRPr lang="en-US">
              <a:effectLst/>
            </a:endParaRPr>
          </a:p>
        </p:txBody>
      </p:sp>
      <p:pic>
        <p:nvPicPr>
          <p:cNvPr id="7" name="Picture 18" descr="hallow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20" y="5221353"/>
            <a:ext cx="1058259" cy="9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8128970" y="5508504"/>
            <a:ext cx="969816" cy="5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02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34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Raleway SemiBold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7</cp:revision>
  <dcterms:created xsi:type="dcterms:W3CDTF">2023-06-08T08:01:58Z</dcterms:created>
  <dcterms:modified xsi:type="dcterms:W3CDTF">2023-06-08T10:26:50Z</dcterms:modified>
</cp:coreProperties>
</file>