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9" r:id="rId2"/>
  </p:sldIdLst>
  <p:sldSz cx="10693400" cy="75565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ill Sans Ultra Bold" panose="020B0A02020104020203" pitchFamily="34" charset="0"/>
      <p:regular r:id="rId8"/>
    </p:embeddedFont>
    <p:embeddedFont>
      <p:font typeface="Quicksand" pitchFamily="2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349" y="5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6F3D1-3F59-40E0-BCFE-7BD51B624E36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E5100-AC41-42DE-A1DC-BE7912EF1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2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E5100-AC41-42DE-A1DC-BE7912EF1C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68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61034603-9FF4-5D9E-029B-4B89D015A6B7}"/>
              </a:ext>
            </a:extLst>
          </p:cNvPr>
          <p:cNvGrpSpPr/>
          <p:nvPr/>
        </p:nvGrpSpPr>
        <p:grpSpPr>
          <a:xfrm>
            <a:off x="204669" y="0"/>
            <a:ext cx="10350815" cy="7393195"/>
            <a:chOff x="204669" y="0"/>
            <a:chExt cx="10350815" cy="7393195"/>
          </a:xfrm>
        </p:grpSpPr>
        <p:sp>
          <p:nvSpPr>
            <p:cNvPr id="3" name="Freeform 3"/>
            <p:cNvSpPr>
              <a:spLocks/>
            </p:cNvSpPr>
            <p:nvPr/>
          </p:nvSpPr>
          <p:spPr>
            <a:xfrm>
              <a:off x="204669" y="186669"/>
              <a:ext cx="10285813" cy="7163504"/>
            </a:xfrm>
            <a:custGeom>
              <a:avLst/>
              <a:gdLst/>
              <a:ahLst/>
              <a:cxnLst/>
              <a:rect l="l" t="t" r="r" b="b"/>
              <a:pathLst>
                <a:path w="4951425" h="3448396">
                  <a:moveTo>
                    <a:pt x="0" y="0"/>
                  </a:moveTo>
                  <a:lnTo>
                    <a:pt x="4951425" y="0"/>
                  </a:lnTo>
                  <a:lnTo>
                    <a:pt x="4951425" y="3448396"/>
                  </a:lnTo>
                  <a:lnTo>
                    <a:pt x="0" y="344839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1734443" y="0"/>
              <a:ext cx="2748500" cy="2193803"/>
            </a:xfrm>
            <a:custGeom>
              <a:avLst/>
              <a:gdLst/>
              <a:ahLst/>
              <a:cxnLst/>
              <a:rect l="l" t="t" r="r" b="b"/>
              <a:pathLst>
                <a:path w="2748500" h="2193803">
                  <a:moveTo>
                    <a:pt x="0" y="0"/>
                  </a:moveTo>
                  <a:lnTo>
                    <a:pt x="2748500" y="0"/>
                  </a:lnTo>
                  <a:lnTo>
                    <a:pt x="2748500" y="2193803"/>
                  </a:lnTo>
                  <a:lnTo>
                    <a:pt x="0" y="2193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9105565" y="6214806"/>
              <a:ext cx="1449919" cy="1178389"/>
            </a:xfrm>
            <a:custGeom>
              <a:avLst/>
              <a:gdLst/>
              <a:ahLst/>
              <a:cxnLst/>
              <a:rect l="l" t="t" r="r" b="b"/>
              <a:pathLst>
                <a:path w="1449919" h="1178389">
                  <a:moveTo>
                    <a:pt x="0" y="0"/>
                  </a:moveTo>
                  <a:lnTo>
                    <a:pt x="1449919" y="0"/>
                  </a:lnTo>
                  <a:lnTo>
                    <a:pt x="1449919" y="1178388"/>
                  </a:lnTo>
                  <a:lnTo>
                    <a:pt x="0" y="11783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TextBox 37"/>
            <p:cNvSpPr txBox="1"/>
            <p:nvPr/>
          </p:nvSpPr>
          <p:spPr>
            <a:xfrm>
              <a:off x="4971447" y="670275"/>
              <a:ext cx="3818062" cy="1393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00"/>
                </a:lnSpc>
                <a:spcBef>
                  <a:spcPct val="0"/>
                </a:spcBef>
              </a:pPr>
              <a:r>
                <a:rPr lang="en-US" sz="4000" dirty="0">
                  <a:solidFill>
                    <a:srgbClr val="F2A73B"/>
                  </a:solidFill>
                  <a:latin typeface="Gill Sans Ultra Bold" panose="020B0A02020104020203" pitchFamily="34" charset="0"/>
                </a:rPr>
                <a:t>Family feud for work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C9E3F13-3321-E546-46C5-8D54094DE701}"/>
                </a:ext>
              </a:extLst>
            </p:cNvPr>
            <p:cNvGrpSpPr/>
            <p:nvPr/>
          </p:nvGrpSpPr>
          <p:grpSpPr>
            <a:xfrm>
              <a:off x="1327468" y="3161542"/>
              <a:ext cx="8037064" cy="3577658"/>
              <a:chOff x="1327468" y="3161542"/>
              <a:chExt cx="8037064" cy="357765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327468" y="3161542"/>
                <a:ext cx="3796318" cy="789947"/>
              </a:xfrm>
              <a:custGeom>
                <a:avLst/>
                <a:gdLst/>
                <a:ahLst/>
                <a:cxnLst/>
                <a:rect l="l" t="t" r="r" b="b"/>
                <a:pathLst>
                  <a:path w="1385888" h="288379">
                    <a:moveTo>
                      <a:pt x="40786" y="0"/>
                    </a:moveTo>
                    <a:lnTo>
                      <a:pt x="1345101" y="0"/>
                    </a:lnTo>
                    <a:cubicBezTo>
                      <a:pt x="1367627" y="0"/>
                      <a:pt x="1385888" y="18261"/>
                      <a:pt x="1385888" y="40786"/>
                    </a:cubicBezTo>
                    <a:lnTo>
                      <a:pt x="1385888" y="247592"/>
                    </a:lnTo>
                    <a:cubicBezTo>
                      <a:pt x="1385888" y="270118"/>
                      <a:pt x="1367627" y="288379"/>
                      <a:pt x="1345101" y="288379"/>
                    </a:cubicBezTo>
                    <a:lnTo>
                      <a:pt x="40786" y="288379"/>
                    </a:lnTo>
                    <a:cubicBezTo>
                      <a:pt x="18261" y="288379"/>
                      <a:pt x="0" y="270118"/>
                      <a:pt x="0" y="247592"/>
                    </a:cubicBezTo>
                    <a:lnTo>
                      <a:pt x="0" y="40786"/>
                    </a:lnTo>
                    <a:cubicBezTo>
                      <a:pt x="0" y="18261"/>
                      <a:pt x="18261" y="0"/>
                      <a:pt x="40786" y="0"/>
                    </a:cubicBezTo>
                    <a:close/>
                  </a:path>
                </a:pathLst>
              </a:custGeom>
              <a:solidFill>
                <a:srgbClr val="B3DAE6"/>
              </a:solidFill>
              <a:ln>
                <a:noFill/>
              </a:ln>
            </p:spPr>
          </p:sp>
          <p:sp>
            <p:nvSpPr>
              <p:cNvPr id="11" name="Freeform 11"/>
              <p:cNvSpPr/>
              <p:nvPr/>
            </p:nvSpPr>
            <p:spPr>
              <a:xfrm>
                <a:off x="5568214" y="3161542"/>
                <a:ext cx="3796318" cy="789947"/>
              </a:xfrm>
              <a:custGeom>
                <a:avLst/>
                <a:gdLst/>
                <a:ahLst/>
                <a:cxnLst/>
                <a:rect l="l" t="t" r="r" b="b"/>
                <a:pathLst>
                  <a:path w="1385888" h="288379">
                    <a:moveTo>
                      <a:pt x="40786" y="0"/>
                    </a:moveTo>
                    <a:lnTo>
                      <a:pt x="1345101" y="0"/>
                    </a:lnTo>
                    <a:cubicBezTo>
                      <a:pt x="1367627" y="0"/>
                      <a:pt x="1385888" y="18261"/>
                      <a:pt x="1385888" y="40786"/>
                    </a:cubicBezTo>
                    <a:lnTo>
                      <a:pt x="1385888" y="247592"/>
                    </a:lnTo>
                    <a:cubicBezTo>
                      <a:pt x="1385888" y="270118"/>
                      <a:pt x="1367627" y="288379"/>
                      <a:pt x="1345101" y="288379"/>
                    </a:cubicBezTo>
                    <a:lnTo>
                      <a:pt x="40786" y="288379"/>
                    </a:lnTo>
                    <a:cubicBezTo>
                      <a:pt x="18261" y="288379"/>
                      <a:pt x="0" y="270118"/>
                      <a:pt x="0" y="247592"/>
                    </a:cubicBezTo>
                    <a:lnTo>
                      <a:pt x="0" y="40786"/>
                    </a:lnTo>
                    <a:cubicBezTo>
                      <a:pt x="0" y="18261"/>
                      <a:pt x="18261" y="0"/>
                      <a:pt x="40786" y="0"/>
                    </a:cubicBezTo>
                    <a:close/>
                  </a:path>
                </a:pathLst>
              </a:custGeom>
              <a:solidFill>
                <a:srgbClr val="B3DAE6"/>
              </a:solidFill>
              <a:ln>
                <a:noFill/>
              </a:ln>
            </p:spPr>
          </p:sp>
          <p:sp>
            <p:nvSpPr>
              <p:cNvPr id="15" name="Freeform 15"/>
              <p:cNvSpPr/>
              <p:nvPr/>
            </p:nvSpPr>
            <p:spPr>
              <a:xfrm>
                <a:off x="1327468" y="4555398"/>
                <a:ext cx="3796318" cy="789947"/>
              </a:xfrm>
              <a:custGeom>
                <a:avLst/>
                <a:gdLst/>
                <a:ahLst/>
                <a:cxnLst/>
                <a:rect l="l" t="t" r="r" b="b"/>
                <a:pathLst>
                  <a:path w="1385888" h="288379">
                    <a:moveTo>
                      <a:pt x="40786" y="0"/>
                    </a:moveTo>
                    <a:lnTo>
                      <a:pt x="1345101" y="0"/>
                    </a:lnTo>
                    <a:cubicBezTo>
                      <a:pt x="1367627" y="0"/>
                      <a:pt x="1385888" y="18261"/>
                      <a:pt x="1385888" y="40786"/>
                    </a:cubicBezTo>
                    <a:lnTo>
                      <a:pt x="1385888" y="247592"/>
                    </a:lnTo>
                    <a:cubicBezTo>
                      <a:pt x="1385888" y="270118"/>
                      <a:pt x="1367627" y="288379"/>
                      <a:pt x="1345101" y="288379"/>
                    </a:cubicBezTo>
                    <a:lnTo>
                      <a:pt x="40786" y="288379"/>
                    </a:lnTo>
                    <a:cubicBezTo>
                      <a:pt x="18261" y="288379"/>
                      <a:pt x="0" y="270118"/>
                      <a:pt x="0" y="247592"/>
                    </a:cubicBezTo>
                    <a:lnTo>
                      <a:pt x="0" y="40786"/>
                    </a:lnTo>
                    <a:cubicBezTo>
                      <a:pt x="0" y="18261"/>
                      <a:pt x="18261" y="0"/>
                      <a:pt x="40786" y="0"/>
                    </a:cubicBezTo>
                    <a:close/>
                  </a:path>
                </a:pathLst>
              </a:custGeom>
              <a:solidFill>
                <a:srgbClr val="B3DAE6"/>
              </a:solidFill>
              <a:ln>
                <a:noFill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1515738" y="4789388"/>
                <a:ext cx="2452252" cy="2814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467"/>
                  </a:lnSpc>
                  <a:spcBef>
                    <a:spcPct val="0"/>
                  </a:spcBef>
                </a:pPr>
                <a:r>
                  <a:rPr lang="en-US" sz="1762">
                    <a:solidFill>
                      <a:srgbClr val="000000"/>
                    </a:solidFill>
                    <a:latin typeface="Quicksand"/>
                  </a:rPr>
                  <a:t>Overslept 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4379973" y="4789609"/>
                <a:ext cx="484847" cy="2814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2467"/>
                  </a:lnSpc>
                  <a:spcBef>
                    <a:spcPct val="0"/>
                  </a:spcBef>
                </a:pPr>
                <a:r>
                  <a:rPr lang="en-US" sz="1762">
                    <a:solidFill>
                      <a:srgbClr val="000000"/>
                    </a:solidFill>
                    <a:latin typeface="Quicksand"/>
                  </a:rPr>
                  <a:t>25</a:t>
                </a:r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5568214" y="4555398"/>
                <a:ext cx="3796318" cy="789947"/>
              </a:xfrm>
              <a:custGeom>
                <a:avLst/>
                <a:gdLst/>
                <a:ahLst/>
                <a:cxnLst/>
                <a:rect l="l" t="t" r="r" b="b"/>
                <a:pathLst>
                  <a:path w="1385888" h="288379">
                    <a:moveTo>
                      <a:pt x="40786" y="0"/>
                    </a:moveTo>
                    <a:lnTo>
                      <a:pt x="1345101" y="0"/>
                    </a:lnTo>
                    <a:cubicBezTo>
                      <a:pt x="1367627" y="0"/>
                      <a:pt x="1385888" y="18261"/>
                      <a:pt x="1385888" y="40786"/>
                    </a:cubicBezTo>
                    <a:lnTo>
                      <a:pt x="1385888" y="247592"/>
                    </a:lnTo>
                    <a:cubicBezTo>
                      <a:pt x="1385888" y="270118"/>
                      <a:pt x="1367627" y="288379"/>
                      <a:pt x="1345101" y="288379"/>
                    </a:cubicBezTo>
                    <a:lnTo>
                      <a:pt x="40786" y="288379"/>
                    </a:lnTo>
                    <a:cubicBezTo>
                      <a:pt x="18261" y="288379"/>
                      <a:pt x="0" y="270118"/>
                      <a:pt x="0" y="247592"/>
                    </a:cubicBezTo>
                    <a:lnTo>
                      <a:pt x="0" y="40786"/>
                    </a:lnTo>
                    <a:cubicBezTo>
                      <a:pt x="0" y="18261"/>
                      <a:pt x="18261" y="0"/>
                      <a:pt x="40786" y="0"/>
                    </a:cubicBezTo>
                    <a:close/>
                  </a:path>
                </a:pathLst>
              </a:custGeom>
              <a:solidFill>
                <a:srgbClr val="B3DAE6"/>
              </a:solidFill>
              <a:ln>
                <a:noFill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5756484" y="4789388"/>
                <a:ext cx="2452252" cy="2814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467"/>
                  </a:lnSpc>
                  <a:spcBef>
                    <a:spcPct val="0"/>
                  </a:spcBef>
                </a:pPr>
                <a:r>
                  <a:rPr lang="en-US" sz="1762">
                    <a:solidFill>
                      <a:srgbClr val="000000"/>
                    </a:solidFill>
                    <a:latin typeface="Quicksand"/>
                  </a:rPr>
                  <a:t>Childcare issues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8620719" y="4789609"/>
                <a:ext cx="484847" cy="2814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2467"/>
                  </a:lnSpc>
                  <a:spcBef>
                    <a:spcPct val="0"/>
                  </a:spcBef>
                </a:pPr>
                <a:r>
                  <a:rPr lang="en-US" sz="1762">
                    <a:solidFill>
                      <a:srgbClr val="000000"/>
                    </a:solidFill>
                    <a:latin typeface="Quicksand"/>
                  </a:rPr>
                  <a:t>10</a:t>
                </a:r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1327468" y="5949253"/>
                <a:ext cx="3796318" cy="789947"/>
              </a:xfrm>
              <a:custGeom>
                <a:avLst/>
                <a:gdLst/>
                <a:ahLst/>
                <a:cxnLst/>
                <a:rect l="l" t="t" r="r" b="b"/>
                <a:pathLst>
                  <a:path w="1385888" h="288379">
                    <a:moveTo>
                      <a:pt x="40786" y="0"/>
                    </a:moveTo>
                    <a:lnTo>
                      <a:pt x="1345101" y="0"/>
                    </a:lnTo>
                    <a:cubicBezTo>
                      <a:pt x="1367627" y="0"/>
                      <a:pt x="1385888" y="18261"/>
                      <a:pt x="1385888" y="40786"/>
                    </a:cubicBezTo>
                    <a:lnTo>
                      <a:pt x="1385888" y="247592"/>
                    </a:lnTo>
                    <a:cubicBezTo>
                      <a:pt x="1385888" y="270118"/>
                      <a:pt x="1367627" y="288379"/>
                      <a:pt x="1345101" y="288379"/>
                    </a:cubicBezTo>
                    <a:lnTo>
                      <a:pt x="40786" y="288379"/>
                    </a:lnTo>
                    <a:cubicBezTo>
                      <a:pt x="18261" y="288379"/>
                      <a:pt x="0" y="270118"/>
                      <a:pt x="0" y="247592"/>
                    </a:cubicBezTo>
                    <a:lnTo>
                      <a:pt x="0" y="40786"/>
                    </a:lnTo>
                    <a:cubicBezTo>
                      <a:pt x="0" y="18261"/>
                      <a:pt x="18261" y="0"/>
                      <a:pt x="40786" y="0"/>
                    </a:cubicBezTo>
                    <a:close/>
                  </a:path>
                </a:pathLst>
              </a:custGeom>
              <a:solidFill>
                <a:srgbClr val="B3DAE6"/>
              </a:solidFill>
              <a:ln>
                <a:noFill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1515738" y="6183243"/>
                <a:ext cx="3106658" cy="2814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467"/>
                  </a:lnSpc>
                  <a:spcBef>
                    <a:spcPct val="0"/>
                  </a:spcBef>
                </a:pPr>
                <a:r>
                  <a:rPr lang="en-US" sz="1762">
                    <a:solidFill>
                      <a:srgbClr val="000000"/>
                    </a:solidFill>
                    <a:latin typeface="Quicksand"/>
                  </a:rPr>
                  <a:t>Public transportation delay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4379973" y="6183464"/>
                <a:ext cx="484847" cy="2814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2467"/>
                  </a:lnSpc>
                  <a:spcBef>
                    <a:spcPct val="0"/>
                  </a:spcBef>
                </a:pPr>
                <a:r>
                  <a:rPr lang="en-US" sz="1762">
                    <a:solidFill>
                      <a:srgbClr val="000000"/>
                    </a:solidFill>
                    <a:latin typeface="Quicksand"/>
                  </a:rPr>
                  <a:t>15</a:t>
                </a:r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5568214" y="5949253"/>
                <a:ext cx="3796318" cy="789947"/>
              </a:xfrm>
              <a:custGeom>
                <a:avLst/>
                <a:gdLst/>
                <a:ahLst/>
                <a:cxnLst/>
                <a:rect l="l" t="t" r="r" b="b"/>
                <a:pathLst>
                  <a:path w="1385888" h="288379">
                    <a:moveTo>
                      <a:pt x="40786" y="0"/>
                    </a:moveTo>
                    <a:lnTo>
                      <a:pt x="1345101" y="0"/>
                    </a:lnTo>
                    <a:cubicBezTo>
                      <a:pt x="1367627" y="0"/>
                      <a:pt x="1385888" y="18261"/>
                      <a:pt x="1385888" y="40786"/>
                    </a:cubicBezTo>
                    <a:lnTo>
                      <a:pt x="1385888" y="247592"/>
                    </a:lnTo>
                    <a:cubicBezTo>
                      <a:pt x="1385888" y="270118"/>
                      <a:pt x="1367627" y="288379"/>
                      <a:pt x="1345101" y="288379"/>
                    </a:cubicBezTo>
                    <a:lnTo>
                      <a:pt x="40786" y="288379"/>
                    </a:lnTo>
                    <a:cubicBezTo>
                      <a:pt x="18261" y="288379"/>
                      <a:pt x="0" y="270118"/>
                      <a:pt x="0" y="247592"/>
                    </a:cubicBezTo>
                    <a:lnTo>
                      <a:pt x="0" y="40786"/>
                    </a:lnTo>
                    <a:cubicBezTo>
                      <a:pt x="0" y="18261"/>
                      <a:pt x="18261" y="0"/>
                      <a:pt x="40786" y="0"/>
                    </a:cubicBezTo>
                    <a:close/>
                  </a:path>
                </a:pathLst>
              </a:custGeom>
              <a:solidFill>
                <a:srgbClr val="B3DAE6"/>
              </a:solidFill>
              <a:ln>
                <a:noFill/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5756484" y="6183243"/>
                <a:ext cx="2452252" cy="2814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467"/>
                  </a:lnSpc>
                  <a:spcBef>
                    <a:spcPct val="0"/>
                  </a:spcBef>
                </a:pPr>
                <a:r>
                  <a:rPr lang="en-US" sz="1762">
                    <a:solidFill>
                      <a:srgbClr val="000000"/>
                    </a:solidFill>
                    <a:latin typeface="Quicksand"/>
                  </a:rPr>
                  <a:t>Medical appointment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8620719" y="6183464"/>
                <a:ext cx="484847" cy="2814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2467"/>
                  </a:lnSpc>
                  <a:spcBef>
                    <a:spcPct val="0"/>
                  </a:spcBef>
                </a:pPr>
                <a:r>
                  <a:rPr lang="en-US" sz="1762">
                    <a:solidFill>
                      <a:srgbClr val="000000"/>
                    </a:solidFill>
                    <a:latin typeface="Quicksand"/>
                  </a:rPr>
                  <a:t>5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1515738" y="3388388"/>
                <a:ext cx="2452252" cy="2886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467"/>
                  </a:lnSpc>
                  <a:spcBef>
                    <a:spcPct val="0"/>
                  </a:spcBef>
                </a:pPr>
                <a:r>
                  <a:rPr lang="en-US" sz="1762">
                    <a:solidFill>
                      <a:srgbClr val="000000"/>
                    </a:solidFill>
                    <a:latin typeface="Quicksand"/>
                  </a:rPr>
                  <a:t>Traffic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4379973" y="3388609"/>
                <a:ext cx="484846" cy="2886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2467"/>
                  </a:lnSpc>
                  <a:spcBef>
                    <a:spcPct val="0"/>
                  </a:spcBef>
                </a:pPr>
                <a:r>
                  <a:rPr lang="en-US" sz="1762">
                    <a:solidFill>
                      <a:srgbClr val="000000"/>
                    </a:solidFill>
                    <a:latin typeface="Quicksand"/>
                  </a:rPr>
                  <a:t>35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5756484" y="3388388"/>
                <a:ext cx="2452252" cy="2886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467"/>
                  </a:lnSpc>
                  <a:spcBef>
                    <a:spcPct val="0"/>
                  </a:spcBef>
                </a:pPr>
                <a:r>
                  <a:rPr lang="en-US" sz="1762">
                    <a:solidFill>
                      <a:srgbClr val="000000"/>
                    </a:solidFill>
                    <a:latin typeface="Quicksand"/>
                  </a:rPr>
                  <a:t>Car trouble 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8620719" y="3388609"/>
                <a:ext cx="484846" cy="2886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2467"/>
                  </a:lnSpc>
                  <a:spcBef>
                    <a:spcPct val="0"/>
                  </a:spcBef>
                </a:pPr>
                <a:r>
                  <a:rPr lang="en-US" sz="1762">
                    <a:solidFill>
                      <a:srgbClr val="000000"/>
                    </a:solidFill>
                    <a:latin typeface="Quicksand"/>
                  </a:rPr>
                  <a:t>10</a:t>
                </a:r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1270378" y="2566912"/>
              <a:ext cx="8151245" cy="318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>
                  <a:solidFill>
                    <a:srgbClr val="000000"/>
                  </a:solidFill>
                  <a:latin typeface="Quicksand" pitchFamily="2" charset="0"/>
                </a:rPr>
                <a:t>WHAT IS A COMMON REASON EMPLOYEES MAY COME TO WORK LATE?</a:t>
              </a:r>
            </a:p>
          </p:txBody>
        </p:sp>
        <p:sp>
          <p:nvSpPr>
            <p:cNvPr id="43" name="Freeform 43"/>
            <p:cNvSpPr/>
            <p:nvPr/>
          </p:nvSpPr>
          <p:spPr>
            <a:xfrm>
              <a:off x="4864819" y="7015425"/>
              <a:ext cx="1002569" cy="165424"/>
            </a:xfrm>
            <a:custGeom>
              <a:avLst/>
              <a:gdLst/>
              <a:ahLst/>
              <a:cxnLst/>
              <a:rect l="l" t="t" r="r" b="b"/>
              <a:pathLst>
                <a:path w="1002569" h="165424">
                  <a:moveTo>
                    <a:pt x="0" y="0"/>
                  </a:moveTo>
                  <a:lnTo>
                    <a:pt x="1002569" y="0"/>
                  </a:lnTo>
                  <a:lnTo>
                    <a:pt x="1002569" y="165424"/>
                  </a:lnTo>
                  <a:lnTo>
                    <a:pt x="0" y="1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34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Gill Sans Ultra Bold</vt:lpstr>
      <vt:lpstr>Calibri</vt:lpstr>
      <vt:lpstr>Quicksand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feud templates 2,4,5,7,8,9</dc:title>
  <cp:lastModifiedBy>HUONG NGUYEN THU</cp:lastModifiedBy>
  <cp:revision>3</cp:revision>
  <dcterms:created xsi:type="dcterms:W3CDTF">2006-08-16T00:00:00Z</dcterms:created>
  <dcterms:modified xsi:type="dcterms:W3CDTF">2023-06-15T14:08:09Z</dcterms:modified>
  <dc:identifier>DAFlljtDRSk</dc:identifier>
</cp:coreProperties>
</file>