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Quicksan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6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A975871-D5D8-2A06-38C0-48D3C99A45E3}"/>
              </a:ext>
            </a:extLst>
          </p:cNvPr>
          <p:cNvGrpSpPr/>
          <p:nvPr/>
        </p:nvGrpSpPr>
        <p:grpSpPr>
          <a:xfrm>
            <a:off x="848670" y="531549"/>
            <a:ext cx="8994661" cy="6498186"/>
            <a:chOff x="848670" y="531549"/>
            <a:chExt cx="8994661" cy="6498186"/>
          </a:xfrm>
        </p:grpSpPr>
        <p:sp>
          <p:nvSpPr>
            <p:cNvPr id="4" name="Freeform 4"/>
            <p:cNvSpPr/>
            <p:nvPr/>
          </p:nvSpPr>
          <p:spPr>
            <a:xfrm>
              <a:off x="848670" y="2987778"/>
              <a:ext cx="4149019" cy="789947"/>
            </a:xfrm>
            <a:custGeom>
              <a:avLst/>
              <a:gdLst/>
              <a:ahLst/>
              <a:cxnLst/>
              <a:rect l="l" t="t" r="r" b="b"/>
              <a:pathLst>
                <a:path w="1514645" h="288379">
                  <a:moveTo>
                    <a:pt x="37319" y="0"/>
                  </a:moveTo>
                  <a:lnTo>
                    <a:pt x="1477326" y="0"/>
                  </a:lnTo>
                  <a:cubicBezTo>
                    <a:pt x="1487224" y="0"/>
                    <a:pt x="1496716" y="3932"/>
                    <a:pt x="1503715" y="10931"/>
                  </a:cubicBezTo>
                  <a:cubicBezTo>
                    <a:pt x="1510713" y="17929"/>
                    <a:pt x="1514645" y="27422"/>
                    <a:pt x="1514645" y="37319"/>
                  </a:cubicBezTo>
                  <a:lnTo>
                    <a:pt x="1514645" y="251059"/>
                  </a:lnTo>
                  <a:cubicBezTo>
                    <a:pt x="1514645" y="260957"/>
                    <a:pt x="1510713" y="270449"/>
                    <a:pt x="1503715" y="277448"/>
                  </a:cubicBezTo>
                  <a:cubicBezTo>
                    <a:pt x="1496716" y="284447"/>
                    <a:pt x="1487224" y="288379"/>
                    <a:pt x="1477326" y="288379"/>
                  </a:cubicBezTo>
                  <a:lnTo>
                    <a:pt x="37319" y="288379"/>
                  </a:lnTo>
                  <a:cubicBezTo>
                    <a:pt x="27422" y="288379"/>
                    <a:pt x="17929" y="284447"/>
                    <a:pt x="10931" y="277448"/>
                  </a:cubicBezTo>
                  <a:cubicBezTo>
                    <a:pt x="3932" y="270449"/>
                    <a:pt x="0" y="260957"/>
                    <a:pt x="0" y="251059"/>
                  </a:cubicBezTo>
                  <a:lnTo>
                    <a:pt x="0" y="37319"/>
                  </a:lnTo>
                  <a:cubicBezTo>
                    <a:pt x="0" y="27422"/>
                    <a:pt x="3932" y="17929"/>
                    <a:pt x="10931" y="10931"/>
                  </a:cubicBezTo>
                  <a:cubicBezTo>
                    <a:pt x="17929" y="3932"/>
                    <a:pt x="27422" y="0"/>
                    <a:pt x="37319" y="0"/>
                  </a:cubicBezTo>
                  <a:close/>
                </a:path>
              </a:pathLst>
            </a:custGeom>
            <a:solidFill>
              <a:srgbClr val="F7CE4D"/>
            </a:solidFill>
            <a:ln w="19050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054431" y="3221768"/>
              <a:ext cx="268008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Fighting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84771" y="3221989"/>
              <a:ext cx="52989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30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694311" y="2987778"/>
              <a:ext cx="4149019" cy="789947"/>
            </a:xfrm>
            <a:custGeom>
              <a:avLst/>
              <a:gdLst/>
              <a:ahLst/>
              <a:cxnLst/>
              <a:rect l="l" t="t" r="r" b="b"/>
              <a:pathLst>
                <a:path w="1514645" h="288379">
                  <a:moveTo>
                    <a:pt x="37319" y="0"/>
                  </a:moveTo>
                  <a:lnTo>
                    <a:pt x="1477326" y="0"/>
                  </a:lnTo>
                  <a:cubicBezTo>
                    <a:pt x="1487224" y="0"/>
                    <a:pt x="1496716" y="3932"/>
                    <a:pt x="1503715" y="10931"/>
                  </a:cubicBezTo>
                  <a:cubicBezTo>
                    <a:pt x="1510713" y="17929"/>
                    <a:pt x="1514645" y="27422"/>
                    <a:pt x="1514645" y="37319"/>
                  </a:cubicBezTo>
                  <a:lnTo>
                    <a:pt x="1514645" y="251059"/>
                  </a:lnTo>
                  <a:cubicBezTo>
                    <a:pt x="1514645" y="260957"/>
                    <a:pt x="1510713" y="270449"/>
                    <a:pt x="1503715" y="277448"/>
                  </a:cubicBezTo>
                  <a:cubicBezTo>
                    <a:pt x="1496716" y="284447"/>
                    <a:pt x="1487224" y="288379"/>
                    <a:pt x="1477326" y="288379"/>
                  </a:cubicBezTo>
                  <a:lnTo>
                    <a:pt x="37319" y="288379"/>
                  </a:lnTo>
                  <a:cubicBezTo>
                    <a:pt x="27422" y="288379"/>
                    <a:pt x="17929" y="284447"/>
                    <a:pt x="10931" y="277448"/>
                  </a:cubicBezTo>
                  <a:cubicBezTo>
                    <a:pt x="3932" y="270449"/>
                    <a:pt x="0" y="260957"/>
                    <a:pt x="0" y="251059"/>
                  </a:cubicBezTo>
                  <a:lnTo>
                    <a:pt x="0" y="37319"/>
                  </a:lnTo>
                  <a:cubicBezTo>
                    <a:pt x="0" y="27422"/>
                    <a:pt x="3932" y="17929"/>
                    <a:pt x="10931" y="10931"/>
                  </a:cubicBezTo>
                  <a:cubicBezTo>
                    <a:pt x="17929" y="3932"/>
                    <a:pt x="27422" y="0"/>
                    <a:pt x="37319" y="0"/>
                  </a:cubicBezTo>
                  <a:close/>
                </a:path>
              </a:pathLst>
            </a:custGeom>
            <a:solidFill>
              <a:srgbClr val="F7CE4D"/>
            </a:solidFill>
            <a:ln w="190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5900072" y="3221768"/>
              <a:ext cx="268008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Skipping class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030412" y="3221989"/>
              <a:ext cx="52989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15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848670" y="4228952"/>
              <a:ext cx="4149019" cy="789947"/>
            </a:xfrm>
            <a:custGeom>
              <a:avLst/>
              <a:gdLst/>
              <a:ahLst/>
              <a:cxnLst/>
              <a:rect l="l" t="t" r="r" b="b"/>
              <a:pathLst>
                <a:path w="1514645" h="288379">
                  <a:moveTo>
                    <a:pt x="37319" y="0"/>
                  </a:moveTo>
                  <a:lnTo>
                    <a:pt x="1477326" y="0"/>
                  </a:lnTo>
                  <a:cubicBezTo>
                    <a:pt x="1487224" y="0"/>
                    <a:pt x="1496716" y="3932"/>
                    <a:pt x="1503715" y="10931"/>
                  </a:cubicBezTo>
                  <a:cubicBezTo>
                    <a:pt x="1510713" y="17929"/>
                    <a:pt x="1514645" y="27422"/>
                    <a:pt x="1514645" y="37319"/>
                  </a:cubicBezTo>
                  <a:lnTo>
                    <a:pt x="1514645" y="251059"/>
                  </a:lnTo>
                  <a:cubicBezTo>
                    <a:pt x="1514645" y="260957"/>
                    <a:pt x="1510713" y="270449"/>
                    <a:pt x="1503715" y="277448"/>
                  </a:cubicBezTo>
                  <a:cubicBezTo>
                    <a:pt x="1496716" y="284447"/>
                    <a:pt x="1487224" y="288379"/>
                    <a:pt x="1477326" y="288379"/>
                  </a:cubicBezTo>
                  <a:lnTo>
                    <a:pt x="37319" y="288379"/>
                  </a:lnTo>
                  <a:cubicBezTo>
                    <a:pt x="27422" y="288379"/>
                    <a:pt x="17929" y="284447"/>
                    <a:pt x="10931" y="277448"/>
                  </a:cubicBezTo>
                  <a:cubicBezTo>
                    <a:pt x="3932" y="270449"/>
                    <a:pt x="0" y="260957"/>
                    <a:pt x="0" y="251059"/>
                  </a:cubicBezTo>
                  <a:lnTo>
                    <a:pt x="0" y="37319"/>
                  </a:lnTo>
                  <a:cubicBezTo>
                    <a:pt x="0" y="27422"/>
                    <a:pt x="3932" y="17929"/>
                    <a:pt x="10931" y="10931"/>
                  </a:cubicBezTo>
                  <a:cubicBezTo>
                    <a:pt x="17929" y="3932"/>
                    <a:pt x="27422" y="0"/>
                    <a:pt x="37319" y="0"/>
                  </a:cubicBezTo>
                  <a:close/>
                </a:path>
              </a:pathLst>
            </a:custGeom>
            <a:solidFill>
              <a:srgbClr val="F7CE4D"/>
            </a:solidFill>
            <a:ln w="19050">
              <a:solidFill>
                <a:srgbClr val="000000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054431" y="4462942"/>
              <a:ext cx="268008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Disrupting class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184771" y="4463163"/>
              <a:ext cx="52989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25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694311" y="4228952"/>
              <a:ext cx="4149019" cy="789947"/>
            </a:xfrm>
            <a:custGeom>
              <a:avLst/>
              <a:gdLst/>
              <a:ahLst/>
              <a:cxnLst/>
              <a:rect l="l" t="t" r="r" b="b"/>
              <a:pathLst>
                <a:path w="1514645" h="288379">
                  <a:moveTo>
                    <a:pt x="37319" y="0"/>
                  </a:moveTo>
                  <a:lnTo>
                    <a:pt x="1477326" y="0"/>
                  </a:lnTo>
                  <a:cubicBezTo>
                    <a:pt x="1487224" y="0"/>
                    <a:pt x="1496716" y="3932"/>
                    <a:pt x="1503715" y="10931"/>
                  </a:cubicBezTo>
                  <a:cubicBezTo>
                    <a:pt x="1510713" y="17929"/>
                    <a:pt x="1514645" y="27422"/>
                    <a:pt x="1514645" y="37319"/>
                  </a:cubicBezTo>
                  <a:lnTo>
                    <a:pt x="1514645" y="251059"/>
                  </a:lnTo>
                  <a:cubicBezTo>
                    <a:pt x="1514645" y="260957"/>
                    <a:pt x="1510713" y="270449"/>
                    <a:pt x="1503715" y="277448"/>
                  </a:cubicBezTo>
                  <a:cubicBezTo>
                    <a:pt x="1496716" y="284447"/>
                    <a:pt x="1487224" y="288379"/>
                    <a:pt x="1477326" y="288379"/>
                  </a:cubicBezTo>
                  <a:lnTo>
                    <a:pt x="37319" y="288379"/>
                  </a:lnTo>
                  <a:cubicBezTo>
                    <a:pt x="27422" y="288379"/>
                    <a:pt x="17929" y="284447"/>
                    <a:pt x="10931" y="277448"/>
                  </a:cubicBezTo>
                  <a:cubicBezTo>
                    <a:pt x="3932" y="270449"/>
                    <a:pt x="0" y="260957"/>
                    <a:pt x="0" y="251059"/>
                  </a:cubicBezTo>
                  <a:lnTo>
                    <a:pt x="0" y="37319"/>
                  </a:lnTo>
                  <a:cubicBezTo>
                    <a:pt x="0" y="27422"/>
                    <a:pt x="3932" y="17929"/>
                    <a:pt x="10931" y="10931"/>
                  </a:cubicBezTo>
                  <a:cubicBezTo>
                    <a:pt x="17929" y="3932"/>
                    <a:pt x="27422" y="0"/>
                    <a:pt x="37319" y="0"/>
                  </a:cubicBezTo>
                  <a:close/>
                </a:path>
              </a:pathLst>
            </a:custGeom>
            <a:solidFill>
              <a:srgbClr val="F7CE4D"/>
            </a:solidFill>
            <a:ln w="19050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5900072" y="4462942"/>
              <a:ext cx="268008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Disrespecting a teacher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030412" y="4463163"/>
              <a:ext cx="52989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5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848670" y="5466573"/>
              <a:ext cx="4149019" cy="789947"/>
            </a:xfrm>
            <a:custGeom>
              <a:avLst/>
              <a:gdLst/>
              <a:ahLst/>
              <a:cxnLst/>
              <a:rect l="l" t="t" r="r" b="b"/>
              <a:pathLst>
                <a:path w="1514645" h="288379">
                  <a:moveTo>
                    <a:pt x="37319" y="0"/>
                  </a:moveTo>
                  <a:lnTo>
                    <a:pt x="1477326" y="0"/>
                  </a:lnTo>
                  <a:cubicBezTo>
                    <a:pt x="1487224" y="0"/>
                    <a:pt x="1496716" y="3932"/>
                    <a:pt x="1503715" y="10931"/>
                  </a:cubicBezTo>
                  <a:cubicBezTo>
                    <a:pt x="1510713" y="17929"/>
                    <a:pt x="1514645" y="27422"/>
                    <a:pt x="1514645" y="37319"/>
                  </a:cubicBezTo>
                  <a:lnTo>
                    <a:pt x="1514645" y="251059"/>
                  </a:lnTo>
                  <a:cubicBezTo>
                    <a:pt x="1514645" y="260957"/>
                    <a:pt x="1510713" y="270449"/>
                    <a:pt x="1503715" y="277448"/>
                  </a:cubicBezTo>
                  <a:cubicBezTo>
                    <a:pt x="1496716" y="284447"/>
                    <a:pt x="1487224" y="288379"/>
                    <a:pt x="1477326" y="288379"/>
                  </a:cubicBezTo>
                  <a:lnTo>
                    <a:pt x="37319" y="288379"/>
                  </a:lnTo>
                  <a:cubicBezTo>
                    <a:pt x="27422" y="288379"/>
                    <a:pt x="17929" y="284447"/>
                    <a:pt x="10931" y="277448"/>
                  </a:cubicBezTo>
                  <a:cubicBezTo>
                    <a:pt x="3932" y="270449"/>
                    <a:pt x="0" y="260957"/>
                    <a:pt x="0" y="251059"/>
                  </a:cubicBezTo>
                  <a:lnTo>
                    <a:pt x="0" y="37319"/>
                  </a:lnTo>
                  <a:cubicBezTo>
                    <a:pt x="0" y="27422"/>
                    <a:pt x="3932" y="17929"/>
                    <a:pt x="10931" y="10931"/>
                  </a:cubicBezTo>
                  <a:cubicBezTo>
                    <a:pt x="17929" y="3932"/>
                    <a:pt x="27422" y="0"/>
                    <a:pt x="37319" y="0"/>
                  </a:cubicBezTo>
                  <a:close/>
                </a:path>
              </a:pathLst>
            </a:custGeom>
            <a:solidFill>
              <a:srgbClr val="F7CE4D"/>
            </a:solidFill>
            <a:ln w="19050">
              <a:solidFill>
                <a:srgbClr val="000000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054431" y="5700563"/>
              <a:ext cx="268008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Cheating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184771" y="5700784"/>
              <a:ext cx="52989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20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5694311" y="5466573"/>
              <a:ext cx="4149019" cy="789947"/>
            </a:xfrm>
            <a:custGeom>
              <a:avLst/>
              <a:gdLst/>
              <a:ahLst/>
              <a:cxnLst/>
              <a:rect l="l" t="t" r="r" b="b"/>
              <a:pathLst>
                <a:path w="1514645" h="288379">
                  <a:moveTo>
                    <a:pt x="37319" y="0"/>
                  </a:moveTo>
                  <a:lnTo>
                    <a:pt x="1477326" y="0"/>
                  </a:lnTo>
                  <a:cubicBezTo>
                    <a:pt x="1487224" y="0"/>
                    <a:pt x="1496716" y="3932"/>
                    <a:pt x="1503715" y="10931"/>
                  </a:cubicBezTo>
                  <a:cubicBezTo>
                    <a:pt x="1510713" y="17929"/>
                    <a:pt x="1514645" y="27422"/>
                    <a:pt x="1514645" y="37319"/>
                  </a:cubicBezTo>
                  <a:lnTo>
                    <a:pt x="1514645" y="251059"/>
                  </a:lnTo>
                  <a:cubicBezTo>
                    <a:pt x="1514645" y="260957"/>
                    <a:pt x="1510713" y="270449"/>
                    <a:pt x="1503715" y="277448"/>
                  </a:cubicBezTo>
                  <a:cubicBezTo>
                    <a:pt x="1496716" y="284447"/>
                    <a:pt x="1487224" y="288379"/>
                    <a:pt x="1477326" y="288379"/>
                  </a:cubicBezTo>
                  <a:lnTo>
                    <a:pt x="37319" y="288379"/>
                  </a:lnTo>
                  <a:cubicBezTo>
                    <a:pt x="27422" y="288379"/>
                    <a:pt x="17929" y="284447"/>
                    <a:pt x="10931" y="277448"/>
                  </a:cubicBezTo>
                  <a:cubicBezTo>
                    <a:pt x="3932" y="270449"/>
                    <a:pt x="0" y="260957"/>
                    <a:pt x="0" y="251059"/>
                  </a:cubicBezTo>
                  <a:lnTo>
                    <a:pt x="0" y="37319"/>
                  </a:lnTo>
                  <a:cubicBezTo>
                    <a:pt x="0" y="27422"/>
                    <a:pt x="3932" y="17929"/>
                    <a:pt x="10931" y="10931"/>
                  </a:cubicBezTo>
                  <a:cubicBezTo>
                    <a:pt x="17929" y="3932"/>
                    <a:pt x="27422" y="0"/>
                    <a:pt x="37319" y="0"/>
                  </a:cubicBezTo>
                  <a:close/>
                </a:path>
              </a:pathLst>
            </a:custGeom>
            <a:solidFill>
              <a:srgbClr val="F7CE4D"/>
            </a:solidFill>
            <a:ln w="19050">
              <a:solidFill>
                <a:srgbClr val="000000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5900072" y="5700563"/>
              <a:ext cx="268008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Bringing prohibited items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9030412" y="5700784"/>
              <a:ext cx="529892" cy="281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67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00000"/>
                  </a:solidFill>
                  <a:latin typeface="Quicksand"/>
                </a:rPr>
                <a:t>5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4661955" y="6804000"/>
              <a:ext cx="1368091" cy="225735"/>
            </a:xfrm>
            <a:custGeom>
              <a:avLst/>
              <a:gdLst/>
              <a:ahLst/>
              <a:cxnLst/>
              <a:rect l="l" t="t" r="r" b="b"/>
              <a:pathLst>
                <a:path w="1368091" h="225735">
                  <a:moveTo>
                    <a:pt x="0" y="0"/>
                  </a:moveTo>
                  <a:lnTo>
                    <a:pt x="1368090" y="0"/>
                  </a:lnTo>
                  <a:lnTo>
                    <a:pt x="1368090" y="225735"/>
                  </a:lnTo>
                  <a:lnTo>
                    <a:pt x="0" y="225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737507" y="531549"/>
              <a:ext cx="2371345" cy="1491792"/>
            </a:xfrm>
            <a:custGeom>
              <a:avLst/>
              <a:gdLst/>
              <a:ahLst/>
              <a:cxnLst/>
              <a:rect l="l" t="t" r="r" b="b"/>
              <a:pathLst>
                <a:path w="2371345" h="1491792">
                  <a:moveTo>
                    <a:pt x="0" y="0"/>
                  </a:moveTo>
                  <a:lnTo>
                    <a:pt x="2371345" y="0"/>
                  </a:lnTo>
                  <a:lnTo>
                    <a:pt x="2371345" y="1491792"/>
                  </a:lnTo>
                  <a:lnTo>
                    <a:pt x="0" y="1491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4551982" y="877543"/>
              <a:ext cx="4394301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4"/>
                </a:lnSpc>
              </a:pPr>
              <a:r>
                <a:rPr lang="en-US" sz="2976" b="1" dirty="0">
                  <a:solidFill>
                    <a:srgbClr val="000000"/>
                  </a:solidFill>
                  <a:latin typeface="Quicksand" pitchFamily="2" charset="0"/>
                </a:rPr>
                <a:t>Family feud template for classroom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48670" y="2322655"/>
              <a:ext cx="8994661" cy="318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Quicksand" pitchFamily="2" charset="0"/>
                </a:rPr>
                <a:t>NAME A REASON A STUDENT MIGHT GET SENT TO THE PRINCIPAL'S OFFICE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Quicksand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2,4,5,7,8,9</dc:title>
  <cp:lastModifiedBy>HUONG NGUYEN THU</cp:lastModifiedBy>
  <cp:revision>2</cp:revision>
  <dcterms:created xsi:type="dcterms:W3CDTF">2006-08-16T00:00:00Z</dcterms:created>
  <dcterms:modified xsi:type="dcterms:W3CDTF">2023-06-15T13:53:59Z</dcterms:modified>
  <dc:identifier>DAFlljtDRSk</dc:identifier>
</cp:coreProperties>
</file>