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Raleway SemiBold" panose="020B0703030101060003" pitchFamily="34" charset="0"/>
      <p:bold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2" name="Picture 54" descr="class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35"/>
            <a:ext cx="9906000" cy="68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748" y="308124"/>
            <a:ext cx="9223498" cy="1230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06737" y="5358191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83401" y="5426314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00761" y="4148111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577425" y="4216234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1359" y="2942812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578023" y="3010935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98371" y="1735122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576230" y="1803245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88322" y="5357593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64986" y="5425716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2346" y="4147513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59010" y="4215636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2943" y="2942214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59607" y="3010337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9956" y="1734524"/>
            <a:ext cx="4494326" cy="1084590"/>
          </a:xfrm>
          <a:prstGeom prst="roundRect">
            <a:avLst>
              <a:gd name="adj" fmla="val 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57815" y="1802648"/>
            <a:ext cx="961491" cy="947149"/>
          </a:xfrm>
          <a:prstGeom prst="roundRect">
            <a:avLst>
              <a:gd name="adj" fmla="val 3162"/>
            </a:avLst>
          </a:prstGeom>
          <a:solidFill>
            <a:srgbClr val="82C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309177" y="520859"/>
            <a:ext cx="7305297" cy="93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NAME A FOOD YOU MIGHT FIND </a:t>
            </a:r>
            <a:endParaRPr lang="en-US">
              <a:effectLst/>
            </a:endParaRPr>
          </a:p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IN A SCHOOL CAFETERIA</a:t>
            </a:r>
            <a:endParaRPr lang="en-US">
              <a:effectLst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79358" y="2067969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PIZZA</a:t>
            </a:r>
            <a:endParaRPr lang="en-US">
              <a:effectLst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80553" y="3329440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CHICKEN NUGGETS</a:t>
            </a:r>
            <a:endParaRPr lang="en-US">
              <a:effectLst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0553" y="4476775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TACOS</a:t>
            </a:r>
            <a:endParaRPr lang="en-US">
              <a:effectLst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80553" y="5715538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PBJ</a:t>
            </a:r>
            <a:endParaRPr lang="en-US">
              <a:effectLst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107334" y="2067371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MILK</a:t>
            </a:r>
            <a:endParaRPr lang="en-US">
              <a:effectLst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107334" y="3260121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CHIPS</a:t>
            </a:r>
            <a:endParaRPr lang="en-US">
              <a:effectLst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107334" y="4476775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FRUITS</a:t>
            </a:r>
            <a:endParaRPr lang="en-US">
              <a:effectLst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107334" y="5658171"/>
            <a:ext cx="3477859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VEGETABLES</a:t>
            </a:r>
            <a:endParaRPr lang="en-US">
              <a:effectLst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857815" y="1877344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27</a:t>
            </a:r>
            <a:endParaRPr lang="en-US">
              <a:effectLst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868571" y="3122680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26</a:t>
            </a:r>
            <a:endParaRPr lang="en-US">
              <a:effectLst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868571" y="4281369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18</a:t>
            </a:r>
            <a:endParaRPr lang="en-US">
              <a:effectLst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868571" y="5520730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16</a:t>
            </a:r>
            <a:endParaRPr lang="en-US">
              <a:effectLst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8595352" y="1895271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11</a:t>
            </a:r>
            <a:endParaRPr lang="en-US" dirty="0">
              <a:effectLst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8595352" y="3122680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8</a:t>
            </a:r>
            <a:endParaRPr lang="en-US">
              <a:effectLst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8595352" y="4292723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endParaRPr lang="en-US">
              <a:effectLst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8595352" y="5532084"/>
            <a:ext cx="950137" cy="7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endParaRPr lang="en-US">
              <a:effectLst/>
            </a:endParaRPr>
          </a:p>
        </p:txBody>
      </p:sp>
      <p:pic>
        <p:nvPicPr>
          <p:cNvPr id="2084" name="Picture 36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66" y="6417347"/>
            <a:ext cx="1540238" cy="4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-32368" y="-169932"/>
            <a:ext cx="9322097" cy="4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Raleway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2023-06-08T08:01:58Z</dcterms:created>
  <dcterms:modified xsi:type="dcterms:W3CDTF">2023-06-08T10:26:14Z</dcterms:modified>
</cp:coreProperties>
</file>