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58" r:id="rId3"/>
  </p:sldIdLst>
  <p:sldSz cx="7556500" cy="106934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Public Sans" pitchFamily="2" charset="0"/>
      <p:regular r:id="rId8"/>
      <p:bold r:id="rId9"/>
      <p:italic r:id="rId10"/>
      <p:boldItalic r:id="rId11"/>
    </p:embeddedFont>
    <p:embeddedFont>
      <p:font typeface="The Seasons Regular" pitchFamily="2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0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0" d="100"/>
          <a:sy n="50" d="100"/>
        </p:scale>
        <p:origin x="1843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0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01ADEF55-E99D-2B60-4CA8-0853ABD1FBDF}"/>
              </a:ext>
            </a:extLst>
          </p:cNvPr>
          <p:cNvGrpSpPr/>
          <p:nvPr/>
        </p:nvGrpSpPr>
        <p:grpSpPr>
          <a:xfrm>
            <a:off x="0" y="478"/>
            <a:ext cx="7491331" cy="10691522"/>
            <a:chOff x="0" y="478"/>
            <a:chExt cx="7491331" cy="10691522"/>
          </a:xfrm>
        </p:grpSpPr>
        <p:grpSp>
          <p:nvGrpSpPr>
            <p:cNvPr id="2" name="Group 2"/>
            <p:cNvGrpSpPr/>
            <p:nvPr/>
          </p:nvGrpSpPr>
          <p:grpSpPr>
            <a:xfrm>
              <a:off x="756000" y="2869819"/>
              <a:ext cx="5027881" cy="384248"/>
              <a:chOff x="0" y="0"/>
              <a:chExt cx="1801879" cy="137706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1801879" cy="137706"/>
              </a:xfrm>
              <a:custGeom>
                <a:avLst/>
                <a:gdLst/>
                <a:ahLst/>
                <a:cxnLst/>
                <a:rect l="l" t="t" r="r" b="b"/>
                <a:pathLst>
                  <a:path w="1801879" h="137706">
                    <a:moveTo>
                      <a:pt x="0" y="0"/>
                    </a:moveTo>
                    <a:lnTo>
                      <a:pt x="1801879" y="0"/>
                    </a:lnTo>
                    <a:lnTo>
                      <a:pt x="1801879" y="137706"/>
                    </a:lnTo>
                    <a:lnTo>
                      <a:pt x="0" y="137706"/>
                    </a:lnTo>
                    <a:close/>
                  </a:path>
                </a:pathLst>
              </a:custGeom>
              <a:solidFill>
                <a:srgbClr val="B02A33"/>
              </a:solidFill>
            </p:spPr>
          </p:sp>
          <p:sp>
            <p:nvSpPr>
              <p:cNvPr id="4" name="TextBox 4"/>
              <p:cNvSpPr txBox="1"/>
              <p:nvPr/>
            </p:nvSpPr>
            <p:spPr>
              <a:xfrm>
                <a:off x="0" y="0"/>
                <a:ext cx="812800" cy="812800"/>
              </a:xfrm>
              <a:prstGeom prst="rect">
                <a:avLst/>
              </a:prstGeom>
            </p:spPr>
            <p:txBody>
              <a:bodyPr lIns="49412" tIns="49412" rIns="49412" bIns="49412" rtlCol="0" anchor="ctr"/>
              <a:lstStyle/>
              <a:p>
                <a:pPr algn="ctr">
                  <a:lnSpc>
                    <a:spcPts val="1750"/>
                  </a:lnSpc>
                </a:pPr>
                <a:endParaRPr/>
              </a:p>
            </p:txBody>
          </p:sp>
        </p:grpSp>
        <p:sp>
          <p:nvSpPr>
            <p:cNvPr id="5" name="AutoShape 5"/>
            <p:cNvSpPr/>
            <p:nvPr/>
          </p:nvSpPr>
          <p:spPr>
            <a:xfrm>
              <a:off x="756000" y="3601552"/>
              <a:ext cx="5027881" cy="0"/>
            </a:xfrm>
            <a:prstGeom prst="line">
              <a:avLst/>
            </a:prstGeom>
            <a:ln w="952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6" name="AutoShape 6"/>
            <p:cNvSpPr/>
            <p:nvPr/>
          </p:nvSpPr>
          <p:spPr>
            <a:xfrm>
              <a:off x="6132624" y="3610816"/>
              <a:ext cx="659942" cy="0"/>
            </a:xfrm>
            <a:prstGeom prst="line">
              <a:avLst/>
            </a:prstGeom>
            <a:ln w="952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7" name="Group 7"/>
            <p:cNvGrpSpPr/>
            <p:nvPr/>
          </p:nvGrpSpPr>
          <p:grpSpPr>
            <a:xfrm>
              <a:off x="756000" y="3967508"/>
              <a:ext cx="5027881" cy="384248"/>
              <a:chOff x="0" y="0"/>
              <a:chExt cx="1801879" cy="137706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801879" cy="137706"/>
              </a:xfrm>
              <a:custGeom>
                <a:avLst/>
                <a:gdLst/>
                <a:ahLst/>
                <a:cxnLst/>
                <a:rect l="l" t="t" r="r" b="b"/>
                <a:pathLst>
                  <a:path w="1801879" h="137706">
                    <a:moveTo>
                      <a:pt x="0" y="0"/>
                    </a:moveTo>
                    <a:lnTo>
                      <a:pt x="1801879" y="0"/>
                    </a:lnTo>
                    <a:lnTo>
                      <a:pt x="1801879" y="137706"/>
                    </a:lnTo>
                    <a:lnTo>
                      <a:pt x="0" y="137706"/>
                    </a:lnTo>
                    <a:close/>
                  </a:path>
                </a:pathLst>
              </a:custGeom>
              <a:solidFill>
                <a:srgbClr val="7D721E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0"/>
                <a:ext cx="812800" cy="812800"/>
              </a:xfrm>
              <a:prstGeom prst="rect">
                <a:avLst/>
              </a:prstGeom>
            </p:spPr>
            <p:txBody>
              <a:bodyPr lIns="49412" tIns="49412" rIns="49412" bIns="49412" rtlCol="0" anchor="ctr"/>
              <a:lstStyle/>
              <a:p>
                <a:pPr algn="ctr">
                  <a:lnSpc>
                    <a:spcPts val="1750"/>
                  </a:lnSpc>
                </a:pPr>
                <a:endParaRPr/>
              </a:p>
            </p:txBody>
          </p:sp>
        </p:grpSp>
        <p:sp>
          <p:nvSpPr>
            <p:cNvPr id="10" name="AutoShape 10"/>
            <p:cNvSpPr/>
            <p:nvPr/>
          </p:nvSpPr>
          <p:spPr>
            <a:xfrm>
              <a:off x="791985" y="4699240"/>
              <a:ext cx="4991896" cy="0"/>
            </a:xfrm>
            <a:prstGeom prst="line">
              <a:avLst/>
            </a:prstGeom>
            <a:ln w="952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1" name="AutoShape 11"/>
            <p:cNvSpPr/>
            <p:nvPr/>
          </p:nvSpPr>
          <p:spPr>
            <a:xfrm>
              <a:off x="6132624" y="4708505"/>
              <a:ext cx="659942" cy="0"/>
            </a:xfrm>
            <a:prstGeom prst="line">
              <a:avLst/>
            </a:prstGeom>
            <a:ln w="952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12" name="Group 12"/>
            <p:cNvGrpSpPr/>
            <p:nvPr/>
          </p:nvGrpSpPr>
          <p:grpSpPr>
            <a:xfrm>
              <a:off x="756000" y="4992458"/>
              <a:ext cx="5027881" cy="384248"/>
              <a:chOff x="0" y="0"/>
              <a:chExt cx="1801879" cy="1377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1801879" cy="137706"/>
              </a:xfrm>
              <a:custGeom>
                <a:avLst/>
                <a:gdLst/>
                <a:ahLst/>
                <a:cxnLst/>
                <a:rect l="l" t="t" r="r" b="b"/>
                <a:pathLst>
                  <a:path w="1801879" h="137706">
                    <a:moveTo>
                      <a:pt x="0" y="0"/>
                    </a:moveTo>
                    <a:lnTo>
                      <a:pt x="1801879" y="0"/>
                    </a:lnTo>
                    <a:lnTo>
                      <a:pt x="1801879" y="137706"/>
                    </a:lnTo>
                    <a:lnTo>
                      <a:pt x="0" y="137706"/>
                    </a:lnTo>
                    <a:close/>
                  </a:path>
                </a:pathLst>
              </a:custGeom>
              <a:solidFill>
                <a:srgbClr val="B02A33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0"/>
                <a:ext cx="812800" cy="812800"/>
              </a:xfrm>
              <a:prstGeom prst="rect">
                <a:avLst/>
              </a:prstGeom>
            </p:spPr>
            <p:txBody>
              <a:bodyPr lIns="49412" tIns="49412" rIns="49412" bIns="49412" rtlCol="0" anchor="ctr"/>
              <a:lstStyle/>
              <a:p>
                <a:pPr algn="ctr">
                  <a:lnSpc>
                    <a:spcPts val="1750"/>
                  </a:lnSpc>
                </a:pPr>
                <a:endParaRPr/>
              </a:p>
            </p:txBody>
          </p:sp>
        </p:grpSp>
        <p:sp>
          <p:nvSpPr>
            <p:cNvPr id="15" name="AutoShape 15"/>
            <p:cNvSpPr/>
            <p:nvPr/>
          </p:nvSpPr>
          <p:spPr>
            <a:xfrm>
              <a:off x="791985" y="5724190"/>
              <a:ext cx="4991896" cy="0"/>
            </a:xfrm>
            <a:prstGeom prst="line">
              <a:avLst/>
            </a:prstGeom>
            <a:ln w="952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6" name="AutoShape 16"/>
            <p:cNvSpPr/>
            <p:nvPr/>
          </p:nvSpPr>
          <p:spPr>
            <a:xfrm>
              <a:off x="6132624" y="5733455"/>
              <a:ext cx="659942" cy="0"/>
            </a:xfrm>
            <a:prstGeom prst="line">
              <a:avLst/>
            </a:prstGeom>
            <a:ln w="952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17" name="Group 17"/>
            <p:cNvGrpSpPr/>
            <p:nvPr/>
          </p:nvGrpSpPr>
          <p:grpSpPr>
            <a:xfrm>
              <a:off x="756000" y="6090146"/>
              <a:ext cx="5027881" cy="384248"/>
              <a:chOff x="0" y="0"/>
              <a:chExt cx="1801879" cy="137706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1801879" cy="137706"/>
              </a:xfrm>
              <a:custGeom>
                <a:avLst/>
                <a:gdLst/>
                <a:ahLst/>
                <a:cxnLst/>
                <a:rect l="l" t="t" r="r" b="b"/>
                <a:pathLst>
                  <a:path w="1801879" h="137706">
                    <a:moveTo>
                      <a:pt x="0" y="0"/>
                    </a:moveTo>
                    <a:lnTo>
                      <a:pt x="1801879" y="0"/>
                    </a:lnTo>
                    <a:lnTo>
                      <a:pt x="1801879" y="137706"/>
                    </a:lnTo>
                    <a:lnTo>
                      <a:pt x="0" y="137706"/>
                    </a:lnTo>
                    <a:close/>
                  </a:path>
                </a:pathLst>
              </a:custGeom>
              <a:solidFill>
                <a:srgbClr val="7D721E"/>
              </a:solidFill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0"/>
                <a:ext cx="812800" cy="812800"/>
              </a:xfrm>
              <a:prstGeom prst="rect">
                <a:avLst/>
              </a:prstGeom>
            </p:spPr>
            <p:txBody>
              <a:bodyPr lIns="49412" tIns="49412" rIns="49412" bIns="49412" rtlCol="0" anchor="ctr"/>
              <a:lstStyle/>
              <a:p>
                <a:pPr algn="ctr">
                  <a:lnSpc>
                    <a:spcPts val="1750"/>
                  </a:lnSpc>
                </a:pPr>
                <a:endParaRPr/>
              </a:p>
            </p:txBody>
          </p:sp>
        </p:grpSp>
        <p:sp>
          <p:nvSpPr>
            <p:cNvPr id="20" name="AutoShape 20"/>
            <p:cNvSpPr/>
            <p:nvPr/>
          </p:nvSpPr>
          <p:spPr>
            <a:xfrm>
              <a:off x="756000" y="6821879"/>
              <a:ext cx="5027881" cy="0"/>
            </a:xfrm>
            <a:prstGeom prst="line">
              <a:avLst/>
            </a:prstGeom>
            <a:ln w="952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1" name="AutoShape 21"/>
            <p:cNvSpPr/>
            <p:nvPr/>
          </p:nvSpPr>
          <p:spPr>
            <a:xfrm>
              <a:off x="6132624" y="6831144"/>
              <a:ext cx="659942" cy="0"/>
            </a:xfrm>
            <a:prstGeom prst="line">
              <a:avLst/>
            </a:prstGeom>
            <a:ln w="952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22" name="Group 22"/>
            <p:cNvGrpSpPr/>
            <p:nvPr/>
          </p:nvGrpSpPr>
          <p:grpSpPr>
            <a:xfrm>
              <a:off x="756000" y="7280482"/>
              <a:ext cx="5027881" cy="384248"/>
              <a:chOff x="0" y="0"/>
              <a:chExt cx="1801879" cy="137706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1801879" cy="137706"/>
              </a:xfrm>
              <a:custGeom>
                <a:avLst/>
                <a:gdLst/>
                <a:ahLst/>
                <a:cxnLst/>
                <a:rect l="l" t="t" r="r" b="b"/>
                <a:pathLst>
                  <a:path w="1801879" h="137706">
                    <a:moveTo>
                      <a:pt x="0" y="0"/>
                    </a:moveTo>
                    <a:lnTo>
                      <a:pt x="1801879" y="0"/>
                    </a:lnTo>
                    <a:lnTo>
                      <a:pt x="1801879" y="137706"/>
                    </a:lnTo>
                    <a:lnTo>
                      <a:pt x="0" y="137706"/>
                    </a:lnTo>
                    <a:close/>
                  </a:path>
                </a:pathLst>
              </a:custGeom>
              <a:solidFill>
                <a:srgbClr val="B02A33"/>
              </a:solidFill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0"/>
                <a:ext cx="812800" cy="812800"/>
              </a:xfrm>
              <a:prstGeom prst="rect">
                <a:avLst/>
              </a:prstGeom>
            </p:spPr>
            <p:txBody>
              <a:bodyPr lIns="49412" tIns="49412" rIns="49412" bIns="49412" rtlCol="0" anchor="ctr"/>
              <a:lstStyle/>
              <a:p>
                <a:pPr algn="ctr">
                  <a:lnSpc>
                    <a:spcPts val="1750"/>
                  </a:lnSpc>
                </a:pPr>
                <a:endParaRPr/>
              </a:p>
            </p:txBody>
          </p:sp>
        </p:grpSp>
        <p:sp>
          <p:nvSpPr>
            <p:cNvPr id="25" name="AutoShape 25"/>
            <p:cNvSpPr/>
            <p:nvPr/>
          </p:nvSpPr>
          <p:spPr>
            <a:xfrm>
              <a:off x="756000" y="8012214"/>
              <a:ext cx="5027881" cy="0"/>
            </a:xfrm>
            <a:prstGeom prst="line">
              <a:avLst/>
            </a:prstGeom>
            <a:ln w="952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6" name="AutoShape 26"/>
            <p:cNvSpPr/>
            <p:nvPr/>
          </p:nvSpPr>
          <p:spPr>
            <a:xfrm>
              <a:off x="6132624" y="8021479"/>
              <a:ext cx="659942" cy="0"/>
            </a:xfrm>
            <a:prstGeom prst="line">
              <a:avLst/>
            </a:prstGeom>
            <a:ln w="952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27" name="Group 27"/>
            <p:cNvGrpSpPr/>
            <p:nvPr/>
          </p:nvGrpSpPr>
          <p:grpSpPr>
            <a:xfrm>
              <a:off x="600480" y="8610755"/>
              <a:ext cx="6217920" cy="328231"/>
              <a:chOff x="0" y="-57149"/>
              <a:chExt cx="8290560" cy="437642"/>
            </a:xfrm>
          </p:grpSpPr>
          <p:sp>
            <p:nvSpPr>
              <p:cNvPr id="28" name="TextBox 28"/>
              <p:cNvSpPr txBox="1"/>
              <p:nvPr/>
            </p:nvSpPr>
            <p:spPr>
              <a:xfrm>
                <a:off x="0" y="-57149"/>
                <a:ext cx="6661939" cy="43764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800"/>
                  </a:lnSpc>
                </a:pPr>
                <a:r>
                  <a:rPr lang="en-US" sz="2000" b="1">
                    <a:solidFill>
                      <a:srgbClr val="000000"/>
                    </a:solidFill>
                    <a:latin typeface="Public Sans" pitchFamily="2" charset="0"/>
                  </a:rPr>
                  <a:t>TOTAL SCORE</a:t>
                </a:r>
              </a:p>
            </p:txBody>
          </p:sp>
          <p:sp>
            <p:nvSpPr>
              <p:cNvPr id="29" name="AutoShape 29"/>
              <p:cNvSpPr/>
              <p:nvPr/>
            </p:nvSpPr>
            <p:spPr>
              <a:xfrm>
                <a:off x="7342959" y="376767"/>
                <a:ext cx="947601" cy="0"/>
              </a:xfrm>
              <a:prstGeom prst="line">
                <a:avLst/>
              </a:prstGeom>
              <a:ln w="50800" cap="flat">
                <a:solidFill>
                  <a:srgbClr val="000000"/>
                </a:solidFill>
                <a:prstDash val="solid"/>
                <a:headEnd type="none" w="sm" len="sm"/>
                <a:tailEnd type="none" w="sm" len="sm"/>
              </a:ln>
            </p:spPr>
          </p:sp>
        </p:grpSp>
        <p:sp>
          <p:nvSpPr>
            <p:cNvPr id="30" name="Freeform 30"/>
            <p:cNvSpPr/>
            <p:nvPr/>
          </p:nvSpPr>
          <p:spPr>
            <a:xfrm>
              <a:off x="3208156" y="10041092"/>
              <a:ext cx="1002569" cy="165424"/>
            </a:xfrm>
            <a:custGeom>
              <a:avLst/>
              <a:gdLst/>
              <a:ahLst/>
              <a:cxnLst/>
              <a:rect l="l" t="t" r="r" b="b"/>
              <a:pathLst>
                <a:path w="1002569" h="165424">
                  <a:moveTo>
                    <a:pt x="0" y="0"/>
                  </a:moveTo>
                  <a:lnTo>
                    <a:pt x="1002568" y="0"/>
                  </a:lnTo>
                  <a:lnTo>
                    <a:pt x="1002568" y="165423"/>
                  </a:lnTo>
                  <a:lnTo>
                    <a:pt x="0" y="1654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TextBox 31"/>
            <p:cNvSpPr txBox="1"/>
            <p:nvPr/>
          </p:nvSpPr>
          <p:spPr>
            <a:xfrm>
              <a:off x="791985" y="2948130"/>
              <a:ext cx="4991896" cy="2000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17"/>
                </a:lnSpc>
              </a:pPr>
              <a:r>
                <a:rPr lang="en-US" sz="1264" dirty="0">
                  <a:solidFill>
                    <a:srgbClr val="FFFFFF"/>
                  </a:solidFill>
                  <a:latin typeface="Public Sans"/>
                </a:rPr>
                <a:t>Name something you might find in a Christmas stocking</a:t>
              </a: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756000" y="4045818"/>
              <a:ext cx="5027881" cy="2000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17"/>
                </a:lnSpc>
              </a:pPr>
              <a:r>
                <a:rPr lang="en-US" sz="1264">
                  <a:solidFill>
                    <a:srgbClr val="FFFFFF"/>
                  </a:solidFill>
                  <a:latin typeface="Public Sans"/>
                </a:rPr>
                <a:t>Name a popular Christmas carol</a:t>
              </a: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756000" y="5070768"/>
              <a:ext cx="5027881" cy="2000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17"/>
                </a:lnSpc>
              </a:pPr>
              <a:r>
                <a:rPr lang="en-US" sz="1264">
                  <a:solidFill>
                    <a:srgbClr val="FFFFFF"/>
                  </a:solidFill>
                  <a:latin typeface="Public Sans"/>
                </a:rPr>
                <a:t> What's a popular Christmas decoration?</a:t>
              </a: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791985" y="6164004"/>
              <a:ext cx="4991896" cy="2000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17"/>
                </a:lnSpc>
              </a:pPr>
              <a:r>
                <a:rPr lang="en-US" sz="1264">
                  <a:solidFill>
                    <a:srgbClr val="FFFFFF"/>
                  </a:solidFill>
                  <a:latin typeface="Public Sans"/>
                </a:rPr>
                <a:t>Name a traditional Christmas dinner dish</a:t>
              </a: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791985" y="7349528"/>
              <a:ext cx="4865962" cy="2000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17"/>
                </a:lnSpc>
              </a:pPr>
              <a:r>
                <a:rPr lang="en-US" sz="1264">
                  <a:solidFill>
                    <a:srgbClr val="FFFFFF"/>
                  </a:solidFill>
                  <a:latin typeface="Public Sans"/>
                </a:rPr>
                <a:t> Name something people do on Christmas Day</a:t>
              </a: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1575365" y="1046598"/>
              <a:ext cx="4409270" cy="11628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64"/>
                </a:lnSpc>
              </a:pPr>
              <a:r>
                <a:rPr lang="en-US" sz="4096" spc="241" dirty="0">
                  <a:solidFill>
                    <a:srgbClr val="7D721E"/>
                  </a:solidFill>
                  <a:latin typeface="The Seasons Regular" pitchFamily="2" charset="0"/>
                </a:rPr>
                <a:t> CHRISTMAS FAMILY FEUD</a:t>
              </a:r>
            </a:p>
          </p:txBody>
        </p:sp>
        <p:sp>
          <p:nvSpPr>
            <p:cNvPr id="37" name="Freeform 37"/>
            <p:cNvSpPr/>
            <p:nvPr/>
          </p:nvSpPr>
          <p:spPr>
            <a:xfrm>
              <a:off x="6372030" y="9583892"/>
              <a:ext cx="1119301" cy="1108108"/>
            </a:xfrm>
            <a:custGeom>
              <a:avLst/>
              <a:gdLst/>
              <a:ahLst/>
              <a:cxnLst/>
              <a:rect l="l" t="t" r="r" b="b"/>
              <a:pathLst>
                <a:path w="1119301" h="1108108">
                  <a:moveTo>
                    <a:pt x="0" y="0"/>
                  </a:moveTo>
                  <a:lnTo>
                    <a:pt x="1119302" y="0"/>
                  </a:lnTo>
                  <a:lnTo>
                    <a:pt x="1119302" y="1108108"/>
                  </a:lnTo>
                  <a:lnTo>
                    <a:pt x="0" y="11081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38" name="Freeform 38"/>
            <p:cNvSpPr/>
            <p:nvPr/>
          </p:nvSpPr>
          <p:spPr>
            <a:xfrm rot="-10800000">
              <a:off x="0" y="478"/>
              <a:ext cx="1575365" cy="1452891"/>
            </a:xfrm>
            <a:custGeom>
              <a:avLst/>
              <a:gdLst/>
              <a:ahLst/>
              <a:cxnLst/>
              <a:rect l="l" t="t" r="r" b="b"/>
              <a:pathLst>
                <a:path w="1575365" h="1452891">
                  <a:moveTo>
                    <a:pt x="0" y="0"/>
                  </a:moveTo>
                  <a:lnTo>
                    <a:pt x="1575365" y="0"/>
                  </a:lnTo>
                  <a:lnTo>
                    <a:pt x="1575365" y="1452891"/>
                  </a:lnTo>
                  <a:lnTo>
                    <a:pt x="0" y="14528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7345"/>
              </a:stretch>
            </a:blipFill>
          </p:spPr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0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9289AF5-E3D6-6216-E90C-E8B462988099}"/>
              </a:ext>
            </a:extLst>
          </p:cNvPr>
          <p:cNvGrpSpPr/>
          <p:nvPr/>
        </p:nvGrpSpPr>
        <p:grpSpPr>
          <a:xfrm>
            <a:off x="614769" y="597095"/>
            <a:ext cx="6330463" cy="9922434"/>
            <a:chOff x="614769" y="597095"/>
            <a:chExt cx="6330463" cy="9922434"/>
          </a:xfrm>
        </p:grpSpPr>
        <p:grpSp>
          <p:nvGrpSpPr>
            <p:cNvPr id="2" name="Group 2"/>
            <p:cNvGrpSpPr/>
            <p:nvPr/>
          </p:nvGrpSpPr>
          <p:grpSpPr>
            <a:xfrm>
              <a:off x="614769" y="597095"/>
              <a:ext cx="6330463" cy="9497811"/>
              <a:chOff x="0" y="0"/>
              <a:chExt cx="2953396" cy="4431081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2953396" cy="4431081"/>
              </a:xfrm>
              <a:custGeom>
                <a:avLst/>
                <a:gdLst/>
                <a:ahLst/>
                <a:cxnLst/>
                <a:rect l="l" t="t" r="r" b="b"/>
                <a:pathLst>
                  <a:path w="2953396" h="4431081">
                    <a:moveTo>
                      <a:pt x="0" y="0"/>
                    </a:moveTo>
                    <a:lnTo>
                      <a:pt x="2953396" y="0"/>
                    </a:lnTo>
                    <a:lnTo>
                      <a:pt x="2953396" y="4431081"/>
                    </a:lnTo>
                    <a:lnTo>
                      <a:pt x="0" y="443108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>
                <a:solidFill>
                  <a:srgbClr val="98A7A4">
                    <a:alpha val="69804"/>
                  </a:srgbClr>
                </a:solidFill>
              </a:ln>
            </p:spPr>
          </p:sp>
          <p:sp>
            <p:nvSpPr>
              <p:cNvPr id="4" name="TextBox 4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41497" tIns="41497" rIns="41497" bIns="41497" rtlCol="0" anchor="ctr"/>
              <a:lstStyle/>
              <a:p>
                <a:pPr algn="ctr">
                  <a:lnSpc>
                    <a:spcPts val="19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5" name="TextBox 5"/>
            <p:cNvSpPr txBox="1"/>
            <p:nvPr/>
          </p:nvSpPr>
          <p:spPr>
            <a:xfrm>
              <a:off x="1516556" y="1729402"/>
              <a:ext cx="4526889" cy="80597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19"/>
                </a:lnSpc>
                <a:spcBef>
                  <a:spcPct val="0"/>
                </a:spcBef>
              </a:pPr>
              <a:r>
                <a:rPr lang="en-US" sz="1299" b="1" dirty="0">
                  <a:solidFill>
                    <a:srgbClr val="000000"/>
                  </a:solidFill>
                  <a:latin typeface="Public Sans" pitchFamily="2" charset="0"/>
                </a:rPr>
                <a:t>1. Name something you might find in a Christmas stocking</a:t>
              </a:r>
            </a:p>
            <a:p>
              <a:pPr>
                <a:lnSpc>
                  <a:spcPts val="1819"/>
                </a:lnSpc>
                <a:spcBef>
                  <a:spcPct val="0"/>
                </a:spcBef>
              </a:pPr>
              <a:r>
                <a:rPr lang="en-US" sz="1299" dirty="0">
                  <a:solidFill>
                    <a:srgbClr val="000000"/>
                  </a:solidFill>
                  <a:latin typeface="Public Sans"/>
                </a:rPr>
                <a:t>Candy (35)</a:t>
              </a:r>
            </a:p>
            <a:p>
              <a:pPr>
                <a:lnSpc>
                  <a:spcPts val="1819"/>
                </a:lnSpc>
                <a:spcBef>
                  <a:spcPct val="0"/>
                </a:spcBef>
              </a:pPr>
              <a:r>
                <a:rPr lang="en-US" sz="1299" dirty="0">
                  <a:solidFill>
                    <a:srgbClr val="000000"/>
                  </a:solidFill>
                  <a:latin typeface="Public Sans"/>
                </a:rPr>
                <a:t>Small toys (25)</a:t>
              </a:r>
            </a:p>
            <a:p>
              <a:pPr>
                <a:lnSpc>
                  <a:spcPts val="1819"/>
                </a:lnSpc>
                <a:spcBef>
                  <a:spcPct val="0"/>
                </a:spcBef>
              </a:pPr>
              <a:r>
                <a:rPr lang="en-US" sz="1299" dirty="0">
                  <a:solidFill>
                    <a:srgbClr val="000000"/>
                  </a:solidFill>
                  <a:latin typeface="Public Sans"/>
                </a:rPr>
                <a:t>Fruit (20)</a:t>
              </a:r>
            </a:p>
            <a:p>
              <a:pPr>
                <a:lnSpc>
                  <a:spcPts val="1819"/>
                </a:lnSpc>
                <a:spcBef>
                  <a:spcPct val="0"/>
                </a:spcBef>
              </a:pPr>
              <a:r>
                <a:rPr lang="en-US" sz="1299" dirty="0">
                  <a:solidFill>
                    <a:srgbClr val="000000"/>
                  </a:solidFill>
                  <a:latin typeface="Public Sans"/>
                </a:rPr>
                <a:t>Socks (10)</a:t>
              </a:r>
            </a:p>
            <a:p>
              <a:pPr>
                <a:lnSpc>
                  <a:spcPts val="1819"/>
                </a:lnSpc>
                <a:spcBef>
                  <a:spcPct val="0"/>
                </a:spcBef>
              </a:pPr>
              <a:r>
                <a:rPr lang="en-US" sz="1299" dirty="0">
                  <a:solidFill>
                    <a:srgbClr val="000000"/>
                  </a:solidFill>
                  <a:latin typeface="Public Sans"/>
                </a:rPr>
                <a:t>Gift cards (10)</a:t>
              </a:r>
            </a:p>
            <a:p>
              <a:pPr>
                <a:lnSpc>
                  <a:spcPts val="1819"/>
                </a:lnSpc>
                <a:spcBef>
                  <a:spcPct val="0"/>
                </a:spcBef>
              </a:pPr>
              <a:endParaRPr lang="en-US" sz="1299" dirty="0">
                <a:solidFill>
                  <a:srgbClr val="000000"/>
                </a:solidFill>
                <a:latin typeface="Public Sans"/>
              </a:endParaRPr>
            </a:p>
            <a:p>
              <a:pPr>
                <a:lnSpc>
                  <a:spcPts val="1819"/>
                </a:lnSpc>
                <a:spcBef>
                  <a:spcPct val="0"/>
                </a:spcBef>
              </a:pPr>
              <a:r>
                <a:rPr lang="en-US" sz="1299" b="1" dirty="0">
                  <a:solidFill>
                    <a:srgbClr val="000000"/>
                  </a:solidFill>
                  <a:latin typeface="Public Sans" pitchFamily="2" charset="0"/>
                </a:rPr>
                <a:t>2. Name a popular Christmas carol</a:t>
              </a:r>
            </a:p>
            <a:p>
              <a:pPr>
                <a:lnSpc>
                  <a:spcPts val="1819"/>
                </a:lnSpc>
                <a:spcBef>
                  <a:spcPct val="0"/>
                </a:spcBef>
              </a:pPr>
              <a:r>
                <a:rPr lang="en-US" sz="1299" dirty="0">
                  <a:solidFill>
                    <a:srgbClr val="000000"/>
                  </a:solidFill>
                  <a:latin typeface="Public Sans"/>
                </a:rPr>
                <a:t>Jingle Bells (30)</a:t>
              </a:r>
            </a:p>
            <a:p>
              <a:pPr>
                <a:lnSpc>
                  <a:spcPts val="1819"/>
                </a:lnSpc>
                <a:spcBef>
                  <a:spcPct val="0"/>
                </a:spcBef>
              </a:pPr>
              <a:r>
                <a:rPr lang="en-US" sz="1299" dirty="0">
                  <a:solidFill>
                    <a:srgbClr val="000000"/>
                  </a:solidFill>
                  <a:latin typeface="Public Sans"/>
                </a:rPr>
                <a:t>Silent Night (25)</a:t>
              </a:r>
            </a:p>
            <a:p>
              <a:pPr>
                <a:lnSpc>
                  <a:spcPts val="1819"/>
                </a:lnSpc>
                <a:spcBef>
                  <a:spcPct val="0"/>
                </a:spcBef>
              </a:pPr>
              <a:r>
                <a:rPr lang="en-US" sz="1299" dirty="0">
                  <a:solidFill>
                    <a:srgbClr val="000000"/>
                  </a:solidFill>
                  <a:latin typeface="Public Sans"/>
                </a:rPr>
                <a:t>White Christmas (20)</a:t>
              </a:r>
            </a:p>
            <a:p>
              <a:pPr>
                <a:lnSpc>
                  <a:spcPts val="1819"/>
                </a:lnSpc>
                <a:spcBef>
                  <a:spcPct val="0"/>
                </a:spcBef>
              </a:pPr>
              <a:r>
                <a:rPr lang="en-US" sz="1299" dirty="0">
                  <a:solidFill>
                    <a:srgbClr val="000000"/>
                  </a:solidFill>
                  <a:latin typeface="Public Sans"/>
                </a:rPr>
                <a:t>O Holy Night (15)</a:t>
              </a:r>
            </a:p>
            <a:p>
              <a:pPr>
                <a:lnSpc>
                  <a:spcPts val="1819"/>
                </a:lnSpc>
                <a:spcBef>
                  <a:spcPct val="0"/>
                </a:spcBef>
              </a:pPr>
              <a:r>
                <a:rPr lang="en-US" sz="1299" dirty="0">
                  <a:solidFill>
                    <a:srgbClr val="000000"/>
                  </a:solidFill>
                  <a:latin typeface="Public Sans"/>
                </a:rPr>
                <a:t>Deck the Halls (10)</a:t>
              </a:r>
            </a:p>
            <a:p>
              <a:pPr>
                <a:lnSpc>
                  <a:spcPts val="1819"/>
                </a:lnSpc>
                <a:spcBef>
                  <a:spcPct val="0"/>
                </a:spcBef>
              </a:pPr>
              <a:endParaRPr lang="en-US" sz="1299" dirty="0">
                <a:solidFill>
                  <a:srgbClr val="000000"/>
                </a:solidFill>
                <a:latin typeface="Public Sans"/>
              </a:endParaRPr>
            </a:p>
            <a:p>
              <a:pPr>
                <a:lnSpc>
                  <a:spcPts val="1819"/>
                </a:lnSpc>
                <a:spcBef>
                  <a:spcPct val="0"/>
                </a:spcBef>
              </a:pPr>
              <a:r>
                <a:rPr lang="en-US" sz="1299" b="1" dirty="0">
                  <a:solidFill>
                    <a:srgbClr val="000000"/>
                  </a:solidFill>
                  <a:latin typeface="Public Sans" pitchFamily="2" charset="0"/>
                </a:rPr>
                <a:t>3. What's a popular Christmas decoration?</a:t>
              </a:r>
            </a:p>
            <a:p>
              <a:pPr>
                <a:lnSpc>
                  <a:spcPts val="1819"/>
                </a:lnSpc>
                <a:spcBef>
                  <a:spcPct val="0"/>
                </a:spcBef>
              </a:pPr>
              <a:r>
                <a:rPr lang="en-US" sz="1299" dirty="0">
                  <a:solidFill>
                    <a:srgbClr val="000000"/>
                  </a:solidFill>
                  <a:latin typeface="Public Sans"/>
                </a:rPr>
                <a:t>Christmas Tree (40)</a:t>
              </a:r>
            </a:p>
            <a:p>
              <a:pPr>
                <a:lnSpc>
                  <a:spcPts val="1819"/>
                </a:lnSpc>
                <a:spcBef>
                  <a:spcPct val="0"/>
                </a:spcBef>
              </a:pPr>
              <a:r>
                <a:rPr lang="en-US" sz="1299" dirty="0">
                  <a:solidFill>
                    <a:srgbClr val="000000"/>
                  </a:solidFill>
                  <a:latin typeface="Public Sans"/>
                </a:rPr>
                <a:t>Lights (30)</a:t>
              </a:r>
            </a:p>
            <a:p>
              <a:pPr>
                <a:lnSpc>
                  <a:spcPts val="1819"/>
                </a:lnSpc>
                <a:spcBef>
                  <a:spcPct val="0"/>
                </a:spcBef>
              </a:pPr>
              <a:r>
                <a:rPr lang="en-US" sz="1299" dirty="0">
                  <a:solidFill>
                    <a:srgbClr val="000000"/>
                  </a:solidFill>
                  <a:latin typeface="Public Sans"/>
                </a:rPr>
                <a:t>Ornaments (15)</a:t>
              </a:r>
            </a:p>
            <a:p>
              <a:pPr>
                <a:lnSpc>
                  <a:spcPts val="1819"/>
                </a:lnSpc>
                <a:spcBef>
                  <a:spcPct val="0"/>
                </a:spcBef>
              </a:pPr>
              <a:r>
                <a:rPr lang="en-US" sz="1299" dirty="0">
                  <a:solidFill>
                    <a:srgbClr val="000000"/>
                  </a:solidFill>
                  <a:latin typeface="Public Sans"/>
                </a:rPr>
                <a:t>Wreaths (10)</a:t>
              </a:r>
            </a:p>
            <a:p>
              <a:pPr>
                <a:lnSpc>
                  <a:spcPts val="1819"/>
                </a:lnSpc>
                <a:spcBef>
                  <a:spcPct val="0"/>
                </a:spcBef>
              </a:pPr>
              <a:r>
                <a:rPr lang="en-US" sz="1299" dirty="0">
                  <a:solidFill>
                    <a:srgbClr val="000000"/>
                  </a:solidFill>
                  <a:latin typeface="Public Sans"/>
                </a:rPr>
                <a:t>Tinsel (5)</a:t>
              </a:r>
            </a:p>
            <a:p>
              <a:pPr>
                <a:lnSpc>
                  <a:spcPts val="1819"/>
                </a:lnSpc>
                <a:spcBef>
                  <a:spcPct val="0"/>
                </a:spcBef>
              </a:pPr>
              <a:endParaRPr lang="en-US" sz="1299" dirty="0">
                <a:solidFill>
                  <a:srgbClr val="000000"/>
                </a:solidFill>
                <a:latin typeface="Public Sans"/>
              </a:endParaRPr>
            </a:p>
            <a:p>
              <a:pPr>
                <a:lnSpc>
                  <a:spcPts val="1819"/>
                </a:lnSpc>
                <a:spcBef>
                  <a:spcPct val="0"/>
                </a:spcBef>
              </a:pPr>
              <a:r>
                <a:rPr lang="en-US" sz="1299" b="1" dirty="0">
                  <a:solidFill>
                    <a:srgbClr val="000000"/>
                  </a:solidFill>
                  <a:latin typeface="Public Sans" pitchFamily="2" charset="0"/>
                </a:rPr>
                <a:t>4. Name a traditional Christmas dinner dish</a:t>
              </a:r>
            </a:p>
            <a:p>
              <a:pPr>
                <a:lnSpc>
                  <a:spcPts val="1819"/>
                </a:lnSpc>
                <a:spcBef>
                  <a:spcPct val="0"/>
                </a:spcBef>
              </a:pPr>
              <a:r>
                <a:rPr lang="en-US" sz="1299" dirty="0">
                  <a:solidFill>
                    <a:srgbClr val="000000"/>
                  </a:solidFill>
                  <a:latin typeface="Public Sans"/>
                </a:rPr>
                <a:t>Turkey (30)</a:t>
              </a:r>
            </a:p>
            <a:p>
              <a:pPr>
                <a:lnSpc>
                  <a:spcPts val="1819"/>
                </a:lnSpc>
                <a:spcBef>
                  <a:spcPct val="0"/>
                </a:spcBef>
              </a:pPr>
              <a:r>
                <a:rPr lang="en-US" sz="1299" dirty="0">
                  <a:solidFill>
                    <a:srgbClr val="000000"/>
                  </a:solidFill>
                  <a:latin typeface="Public Sans"/>
                </a:rPr>
                <a:t>Ham (25)</a:t>
              </a:r>
            </a:p>
            <a:p>
              <a:pPr>
                <a:lnSpc>
                  <a:spcPts val="1819"/>
                </a:lnSpc>
                <a:spcBef>
                  <a:spcPct val="0"/>
                </a:spcBef>
              </a:pPr>
              <a:r>
                <a:rPr lang="en-US" sz="1299" dirty="0">
                  <a:solidFill>
                    <a:srgbClr val="000000"/>
                  </a:solidFill>
                  <a:latin typeface="Public Sans"/>
                </a:rPr>
                <a:t>Mashed potatoes (20)</a:t>
              </a:r>
            </a:p>
            <a:p>
              <a:pPr>
                <a:lnSpc>
                  <a:spcPts val="1819"/>
                </a:lnSpc>
                <a:spcBef>
                  <a:spcPct val="0"/>
                </a:spcBef>
              </a:pPr>
              <a:r>
                <a:rPr lang="en-US" sz="1299" dirty="0">
                  <a:solidFill>
                    <a:srgbClr val="000000"/>
                  </a:solidFill>
                  <a:latin typeface="Public Sans"/>
                </a:rPr>
                <a:t>Stuffing (15)</a:t>
              </a:r>
            </a:p>
            <a:p>
              <a:pPr>
                <a:lnSpc>
                  <a:spcPts val="1819"/>
                </a:lnSpc>
                <a:spcBef>
                  <a:spcPct val="0"/>
                </a:spcBef>
              </a:pPr>
              <a:r>
                <a:rPr lang="en-US" sz="1299" dirty="0">
                  <a:solidFill>
                    <a:srgbClr val="000000"/>
                  </a:solidFill>
                  <a:latin typeface="Public Sans"/>
                </a:rPr>
                <a:t>Cranberry sauce (10)</a:t>
              </a:r>
            </a:p>
            <a:p>
              <a:pPr>
                <a:lnSpc>
                  <a:spcPts val="1819"/>
                </a:lnSpc>
                <a:spcBef>
                  <a:spcPct val="0"/>
                </a:spcBef>
              </a:pPr>
              <a:endParaRPr lang="en-US" sz="1299" dirty="0">
                <a:solidFill>
                  <a:srgbClr val="000000"/>
                </a:solidFill>
                <a:latin typeface="Public Sans"/>
              </a:endParaRPr>
            </a:p>
            <a:p>
              <a:pPr>
                <a:lnSpc>
                  <a:spcPts val="1819"/>
                </a:lnSpc>
                <a:spcBef>
                  <a:spcPct val="0"/>
                </a:spcBef>
              </a:pPr>
              <a:r>
                <a:rPr lang="en-US" sz="1299" b="1" dirty="0">
                  <a:solidFill>
                    <a:srgbClr val="000000"/>
                  </a:solidFill>
                  <a:latin typeface="Public Sans" pitchFamily="2" charset="0"/>
                </a:rPr>
                <a:t>5. Name something people do on Christmas Day</a:t>
              </a:r>
            </a:p>
            <a:p>
              <a:pPr>
                <a:lnSpc>
                  <a:spcPts val="1819"/>
                </a:lnSpc>
                <a:spcBef>
                  <a:spcPct val="0"/>
                </a:spcBef>
              </a:pPr>
              <a:r>
                <a:rPr lang="en-US" sz="1299" dirty="0">
                  <a:solidFill>
                    <a:srgbClr val="000000"/>
                  </a:solidFill>
                  <a:latin typeface="Public Sans"/>
                </a:rPr>
                <a:t>Open presents (40)</a:t>
              </a:r>
            </a:p>
            <a:p>
              <a:pPr>
                <a:lnSpc>
                  <a:spcPts val="1819"/>
                </a:lnSpc>
                <a:spcBef>
                  <a:spcPct val="0"/>
                </a:spcBef>
              </a:pPr>
              <a:r>
                <a:rPr lang="en-US" sz="1299" dirty="0">
                  <a:solidFill>
                    <a:srgbClr val="000000"/>
                  </a:solidFill>
                  <a:latin typeface="Public Sans"/>
                </a:rPr>
                <a:t>Eat a big meal (30)</a:t>
              </a:r>
            </a:p>
            <a:p>
              <a:pPr>
                <a:lnSpc>
                  <a:spcPts val="1819"/>
                </a:lnSpc>
                <a:spcBef>
                  <a:spcPct val="0"/>
                </a:spcBef>
              </a:pPr>
              <a:r>
                <a:rPr lang="en-US" sz="1299" dirty="0">
                  <a:solidFill>
                    <a:srgbClr val="000000"/>
                  </a:solidFill>
                  <a:latin typeface="Public Sans"/>
                </a:rPr>
                <a:t>Visit family (15)</a:t>
              </a:r>
            </a:p>
            <a:p>
              <a:pPr>
                <a:lnSpc>
                  <a:spcPts val="1819"/>
                </a:lnSpc>
                <a:spcBef>
                  <a:spcPct val="0"/>
                </a:spcBef>
              </a:pPr>
              <a:r>
                <a:rPr lang="en-US" sz="1299" dirty="0">
                  <a:solidFill>
                    <a:srgbClr val="000000"/>
                  </a:solidFill>
                  <a:latin typeface="Public Sans"/>
                </a:rPr>
                <a:t>Attend church (10)</a:t>
              </a:r>
            </a:p>
            <a:p>
              <a:pPr>
                <a:lnSpc>
                  <a:spcPts val="1819"/>
                </a:lnSpc>
                <a:spcBef>
                  <a:spcPct val="0"/>
                </a:spcBef>
              </a:pPr>
              <a:r>
                <a:rPr lang="en-US" sz="1299" dirty="0">
                  <a:solidFill>
                    <a:srgbClr val="000000"/>
                  </a:solidFill>
                  <a:latin typeface="Public Sans"/>
                </a:rPr>
                <a:t>Watch Christmas movies (5)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575365" y="1079500"/>
              <a:ext cx="4468079" cy="3470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20"/>
                </a:lnSpc>
              </a:pPr>
              <a:r>
                <a:rPr lang="en-US" sz="2496" spc="147" dirty="0">
                  <a:solidFill>
                    <a:srgbClr val="003E32"/>
                  </a:solidFill>
                  <a:latin typeface="The Seasons Regular" pitchFamily="2" charset="0"/>
                </a:rPr>
                <a:t>ANSWER SHEET</a:t>
              </a:r>
            </a:p>
          </p:txBody>
        </p:sp>
        <p:sp>
          <p:nvSpPr>
            <p:cNvPr id="7" name="Freeform 7"/>
            <p:cNvSpPr/>
            <p:nvPr/>
          </p:nvSpPr>
          <p:spPr>
            <a:xfrm>
              <a:off x="5785228" y="8978578"/>
              <a:ext cx="1127603" cy="1116327"/>
            </a:xfrm>
            <a:custGeom>
              <a:avLst/>
              <a:gdLst/>
              <a:ahLst/>
              <a:cxnLst/>
              <a:rect l="l" t="t" r="r" b="b"/>
              <a:pathLst>
                <a:path w="1127603" h="1116327">
                  <a:moveTo>
                    <a:pt x="0" y="0"/>
                  </a:moveTo>
                  <a:lnTo>
                    <a:pt x="1127603" y="0"/>
                  </a:lnTo>
                  <a:lnTo>
                    <a:pt x="1127603" y="1116327"/>
                  </a:lnTo>
                  <a:lnTo>
                    <a:pt x="0" y="11163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 rot="-10800000">
              <a:off x="614769" y="597095"/>
              <a:ext cx="1127603" cy="1116327"/>
            </a:xfrm>
            <a:custGeom>
              <a:avLst/>
              <a:gdLst/>
              <a:ahLst/>
              <a:cxnLst/>
              <a:rect l="l" t="t" r="r" b="b"/>
              <a:pathLst>
                <a:path w="1127603" h="1116327">
                  <a:moveTo>
                    <a:pt x="0" y="0"/>
                  </a:moveTo>
                  <a:lnTo>
                    <a:pt x="1127603" y="0"/>
                  </a:lnTo>
                  <a:lnTo>
                    <a:pt x="1127603" y="1116327"/>
                  </a:lnTo>
                  <a:lnTo>
                    <a:pt x="0" y="11163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3308120" y="10354105"/>
              <a:ext cx="1002569" cy="165424"/>
            </a:xfrm>
            <a:custGeom>
              <a:avLst/>
              <a:gdLst/>
              <a:ahLst/>
              <a:cxnLst/>
              <a:rect l="l" t="t" r="r" b="b"/>
              <a:pathLst>
                <a:path w="1002569" h="165424">
                  <a:moveTo>
                    <a:pt x="0" y="0"/>
                  </a:moveTo>
                  <a:lnTo>
                    <a:pt x="1002569" y="0"/>
                  </a:lnTo>
                  <a:lnTo>
                    <a:pt x="1002569" y="165424"/>
                  </a:lnTo>
                  <a:lnTo>
                    <a:pt x="0" y="1654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206</Words>
  <Application>Microsoft Office PowerPoint</Application>
  <PresentationFormat>Custom</PresentationFormat>
  <Paragraphs>42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Calibri</vt:lpstr>
      <vt:lpstr>Public Sans</vt:lpstr>
      <vt:lpstr>Arial</vt:lpstr>
      <vt:lpstr>The Seasons Regular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Family feud templates 1, 3, 6</dc:title>
  <cp:lastModifiedBy>HUONG NGUYEN THU</cp:lastModifiedBy>
  <cp:revision>2</cp:revision>
  <dcterms:created xsi:type="dcterms:W3CDTF">2006-08-16T00:00:00Z</dcterms:created>
  <dcterms:modified xsi:type="dcterms:W3CDTF">2023-06-15T14:25:03Z</dcterms:modified>
  <dc:identifier>DAFllihhu48</dc:identifier>
</cp:coreProperties>
</file>