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 SemiBold" panose="020B0703030101060003" pitchFamily="34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hristmas-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5" y="0"/>
            <a:ext cx="9914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17835" y="1403890"/>
            <a:ext cx="9098398" cy="4952530"/>
          </a:xfrm>
          <a:prstGeom prst="roundRect">
            <a:avLst>
              <a:gd name="adj" fmla="val 5201"/>
            </a:avLst>
          </a:prstGeom>
          <a:solidFill>
            <a:srgbClr val="00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121744" y="367036"/>
            <a:ext cx="7644530" cy="11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NAME SOMETHING YOU MIGHT </a:t>
            </a:r>
            <a:endParaRPr lang="en-US" dirty="0">
              <a:effectLst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FIND AT THE NORTH POLE.</a:t>
            </a:r>
            <a:endParaRPr lang="en-US" dirty="0">
              <a:effectLst/>
            </a:endParaRPr>
          </a:p>
        </p:txBody>
      </p:sp>
      <p:pic>
        <p:nvPicPr>
          <p:cNvPr id="2084" name="Picture 36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61" y="6382095"/>
            <a:ext cx="1610198" cy="4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612935" y="1881008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15923" y="1967928"/>
            <a:ext cx="649082" cy="649082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024678" y="2028584"/>
            <a:ext cx="648456" cy="53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34</a:t>
            </a:r>
            <a:endParaRPr lang="en-US">
              <a:effectLst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39198" y="2071731"/>
            <a:ext cx="3384854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SNOW</a:t>
            </a:r>
            <a:endParaRPr lang="en-US">
              <a:effectLst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2935" y="2877142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15923" y="2963436"/>
            <a:ext cx="649082" cy="649082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4024678" y="3024092"/>
            <a:ext cx="648456" cy="53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22</a:t>
            </a:r>
            <a:endParaRPr lang="en-US">
              <a:effectLst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39198" y="3067239"/>
            <a:ext cx="3384854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ELVES</a:t>
            </a:r>
            <a:endParaRPr lang="en-US">
              <a:effectLst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21689" y="3915798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24678" y="4002717"/>
            <a:ext cx="649082" cy="648456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4032807" y="4063373"/>
            <a:ext cx="648456" cy="5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16</a:t>
            </a:r>
            <a:endParaRPr lang="en-US">
              <a:effectLst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647953" y="4106520"/>
            <a:ext cx="3384854" cy="4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SANTA CLAUS</a:t>
            </a:r>
            <a:endParaRPr lang="en-US">
              <a:effectLst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21689" y="4911932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024678" y="4998226"/>
            <a:ext cx="649082" cy="648456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032807" y="5058882"/>
            <a:ext cx="648456" cy="5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09</a:t>
            </a:r>
            <a:endParaRPr lang="en-US">
              <a:effectLst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647953" y="5102029"/>
            <a:ext cx="3384854" cy="4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SANTA’S WORKSHOP</a:t>
            </a:r>
            <a:endParaRPr lang="en-US">
              <a:effectLst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045824" y="1872879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448813" y="1959173"/>
            <a:ext cx="649082" cy="649082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8457567" y="2019829"/>
            <a:ext cx="648456" cy="53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05</a:t>
            </a:r>
            <a:endParaRPr lang="en-US">
              <a:effectLst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5072088" y="2062976"/>
            <a:ext cx="3384854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REINDEER</a:t>
            </a:r>
            <a:endParaRPr lang="en-US">
              <a:effectLst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045824" y="2868388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448813" y="2954682"/>
            <a:ext cx="649082" cy="649082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8457567" y="3015338"/>
            <a:ext cx="648456" cy="53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04</a:t>
            </a:r>
            <a:endParaRPr lang="en-US">
              <a:effectLst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5072088" y="3058485"/>
            <a:ext cx="3384854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ICE</a:t>
            </a:r>
            <a:endParaRPr lang="en-US">
              <a:effectLst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054579" y="3907043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457567" y="3993963"/>
            <a:ext cx="649082" cy="648456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8466322" y="4054619"/>
            <a:ext cx="648456" cy="5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03</a:t>
            </a:r>
            <a:endParaRPr lang="en-US">
              <a:effectLst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5080842" y="4097766"/>
            <a:ext cx="3384854" cy="4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MRS. CLAUS</a:t>
            </a:r>
            <a:endParaRPr lang="en-US">
              <a:effectLst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054579" y="4903177"/>
            <a:ext cx="4229035" cy="822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457567" y="4989471"/>
            <a:ext cx="649082" cy="648456"/>
          </a:xfrm>
          <a:prstGeom prst="ellipse">
            <a:avLst/>
          </a:prstGeom>
          <a:solidFill>
            <a:srgbClr val="A20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8466322" y="5050127"/>
            <a:ext cx="648456" cy="5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03</a:t>
            </a:r>
            <a:endParaRPr lang="en-US">
              <a:effectLst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5080842" y="5093274"/>
            <a:ext cx="3384854" cy="4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TOYS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30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Raleway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7</cp:revision>
  <dcterms:created xsi:type="dcterms:W3CDTF">2023-06-08T08:01:58Z</dcterms:created>
  <dcterms:modified xsi:type="dcterms:W3CDTF">2023-06-08T10:25:37Z</dcterms:modified>
</cp:coreProperties>
</file>