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pace Mono" panose="02000509040000020004" pitchFamily="49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48" y="-278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E97AE29D-CF49-F2A4-AC53-991EEF13035A}"/>
              </a:ext>
            </a:extLst>
          </p:cNvPr>
          <p:cNvGrpSpPr/>
          <p:nvPr/>
        </p:nvGrpSpPr>
        <p:grpSpPr>
          <a:xfrm>
            <a:off x="-1" y="-12782"/>
            <a:ext cx="11807153" cy="9052943"/>
            <a:chOff x="-1" y="-12782"/>
            <a:chExt cx="11807153" cy="9052943"/>
          </a:xfrm>
        </p:grpSpPr>
        <p:sp>
          <p:nvSpPr>
            <p:cNvPr id="2" name="AutoShape 2"/>
            <p:cNvSpPr/>
            <p:nvPr/>
          </p:nvSpPr>
          <p:spPr>
            <a:xfrm>
              <a:off x="0" y="751238"/>
              <a:ext cx="10693400" cy="0"/>
            </a:xfrm>
            <a:prstGeom prst="line">
              <a:avLst/>
            </a:prstGeom>
            <a:ln w="9525" cap="rnd">
              <a:solidFill>
                <a:srgbClr val="403C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Freeform 3"/>
            <p:cNvSpPr/>
            <p:nvPr/>
          </p:nvSpPr>
          <p:spPr>
            <a:xfrm rot="-10800000">
              <a:off x="-1" y="-12782"/>
              <a:ext cx="2916392" cy="2582332"/>
            </a:xfrm>
            <a:custGeom>
              <a:avLst/>
              <a:gdLst/>
              <a:ahLst/>
              <a:cxnLst/>
              <a:rect l="l" t="t" r="r" b="b"/>
              <a:pathLst>
                <a:path w="2984229" h="2642399">
                  <a:moveTo>
                    <a:pt x="0" y="0"/>
                  </a:moveTo>
                  <a:lnTo>
                    <a:pt x="2984229" y="0"/>
                  </a:lnTo>
                  <a:lnTo>
                    <a:pt x="2984229" y="2642399"/>
                  </a:lnTo>
                  <a:lnTo>
                    <a:pt x="0" y="2642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-1" y="6808763"/>
              <a:ext cx="10693401" cy="0"/>
            </a:xfrm>
            <a:prstGeom prst="line">
              <a:avLst/>
            </a:prstGeom>
            <a:ln w="9525" cap="rnd">
              <a:solidFill>
                <a:srgbClr val="403C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3174042" y="3778251"/>
              <a:ext cx="7556502" cy="0"/>
            </a:xfrm>
            <a:prstGeom prst="line">
              <a:avLst/>
            </a:prstGeom>
            <a:ln w="9525" cap="rnd">
              <a:solidFill>
                <a:srgbClr val="403C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Freeform 6"/>
            <p:cNvSpPr/>
            <p:nvPr/>
          </p:nvSpPr>
          <p:spPr>
            <a:xfrm>
              <a:off x="6791555" y="5848418"/>
              <a:ext cx="5015597" cy="3191743"/>
            </a:xfrm>
            <a:custGeom>
              <a:avLst/>
              <a:gdLst/>
              <a:ahLst/>
              <a:cxnLst/>
              <a:rect l="l" t="t" r="r" b="b"/>
              <a:pathLst>
                <a:path w="5015597" h="3191743">
                  <a:moveTo>
                    <a:pt x="0" y="0"/>
                  </a:moveTo>
                  <a:lnTo>
                    <a:pt x="5015596" y="0"/>
                  </a:lnTo>
                  <a:lnTo>
                    <a:pt x="5015596" y="3191743"/>
                  </a:lnTo>
                  <a:lnTo>
                    <a:pt x="0" y="3191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 rot="-5400000">
              <a:off x="6309541" y="3778250"/>
              <a:ext cx="7556500" cy="0"/>
            </a:xfrm>
            <a:prstGeom prst="line">
              <a:avLst/>
            </a:prstGeom>
            <a:ln w="9525" cap="rnd">
              <a:solidFill>
                <a:srgbClr val="403C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9"/>
            <p:cNvSpPr/>
            <p:nvPr/>
          </p:nvSpPr>
          <p:spPr>
            <a:xfrm rot="658619">
              <a:off x="9332669" y="3098733"/>
              <a:ext cx="387131" cy="387131"/>
            </a:xfrm>
            <a:custGeom>
              <a:avLst/>
              <a:gdLst/>
              <a:ahLst/>
              <a:cxnLst/>
              <a:rect l="l" t="t" r="r" b="b"/>
              <a:pathLst>
                <a:path w="387131" h="387131">
                  <a:moveTo>
                    <a:pt x="0" y="0"/>
                  </a:moveTo>
                  <a:lnTo>
                    <a:pt x="387132" y="0"/>
                  </a:lnTo>
                  <a:lnTo>
                    <a:pt x="387132" y="387131"/>
                  </a:lnTo>
                  <a:lnTo>
                    <a:pt x="0" y="387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2925" y="1085974"/>
              <a:ext cx="258544" cy="258544"/>
            </a:xfrm>
            <a:custGeom>
              <a:avLst/>
              <a:gdLst/>
              <a:ahLst/>
              <a:cxnLst/>
              <a:rect l="l" t="t" r="r" b="b"/>
              <a:pathLst>
                <a:path w="344725" h="344725">
                  <a:moveTo>
                    <a:pt x="0" y="0"/>
                  </a:moveTo>
                  <a:lnTo>
                    <a:pt x="344725" y="0"/>
                  </a:lnTo>
                  <a:lnTo>
                    <a:pt x="344725" y="344725"/>
                  </a:lnTo>
                  <a:lnTo>
                    <a:pt x="0" y="34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582197" y="1075950"/>
              <a:ext cx="5656879" cy="529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4"/>
                </a:lnSpc>
              </a:pPr>
              <a:r>
                <a:rPr lang="en-US" sz="3097" b="1" dirty="0">
                  <a:solidFill>
                    <a:srgbClr val="000000"/>
                  </a:solidFill>
                  <a:latin typeface="Space Mono" panose="02000509040000020004" pitchFamily="49" charset="0"/>
                </a:rPr>
                <a:t>CELEBRITY FAMILY FEUD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07616" y="1882168"/>
              <a:ext cx="8276767" cy="32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Space Mono"/>
                </a:rPr>
                <a:t>Name a celebrity known for being in action movies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B999857-F6A0-5C85-AD12-9218661C56A6}"/>
                </a:ext>
              </a:extLst>
            </p:cNvPr>
            <p:cNvGrpSpPr/>
            <p:nvPr/>
          </p:nvGrpSpPr>
          <p:grpSpPr>
            <a:xfrm>
              <a:off x="1211987" y="2557127"/>
              <a:ext cx="8153273" cy="3553472"/>
              <a:chOff x="1211987" y="2557127"/>
              <a:chExt cx="8153273" cy="3553472"/>
            </a:xfrm>
          </p:grpSpPr>
          <p:sp>
            <p:nvSpPr>
              <p:cNvPr id="8" name="Freeform 8"/>
              <p:cNvSpPr/>
              <p:nvPr/>
            </p:nvSpPr>
            <p:spPr>
              <a:xfrm rot="658619">
                <a:off x="7140182" y="5161270"/>
                <a:ext cx="387131" cy="387131"/>
              </a:xfrm>
              <a:custGeom>
                <a:avLst/>
                <a:gdLst/>
                <a:ahLst/>
                <a:cxnLst/>
                <a:rect l="l" t="t" r="r" b="b"/>
                <a:pathLst>
                  <a:path w="387131" h="387131">
                    <a:moveTo>
                      <a:pt x="0" y="0"/>
                    </a:moveTo>
                    <a:lnTo>
                      <a:pt x="387131" y="0"/>
                    </a:lnTo>
                    <a:lnTo>
                      <a:pt x="387131" y="387132"/>
                    </a:lnTo>
                    <a:lnTo>
                      <a:pt x="0" y="3871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211987" y="2601997"/>
                <a:ext cx="3633707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1566585" h="377949">
                    <a:moveTo>
                      <a:pt x="18041" y="0"/>
                    </a:moveTo>
                    <a:lnTo>
                      <a:pt x="1548544" y="0"/>
                    </a:lnTo>
                    <a:cubicBezTo>
                      <a:pt x="1553328" y="0"/>
                      <a:pt x="1557917" y="1901"/>
                      <a:pt x="1561300" y="5284"/>
                    </a:cubicBezTo>
                    <a:cubicBezTo>
                      <a:pt x="1564684" y="8667"/>
                      <a:pt x="1566585" y="13256"/>
                      <a:pt x="1566585" y="18041"/>
                    </a:cubicBezTo>
                    <a:lnTo>
                      <a:pt x="1566585" y="359908"/>
                    </a:lnTo>
                    <a:cubicBezTo>
                      <a:pt x="1566585" y="369872"/>
                      <a:pt x="1558507" y="377949"/>
                      <a:pt x="1548544" y="377949"/>
                    </a:cubicBezTo>
                    <a:lnTo>
                      <a:pt x="18041" y="377949"/>
                    </a:lnTo>
                    <a:cubicBezTo>
                      <a:pt x="8077" y="377949"/>
                      <a:pt x="0" y="369872"/>
                      <a:pt x="0" y="359908"/>
                    </a:cubicBezTo>
                    <a:lnTo>
                      <a:pt x="0" y="18041"/>
                    </a:lnTo>
                    <a:cubicBezTo>
                      <a:pt x="0" y="8077"/>
                      <a:pt x="8077" y="0"/>
                      <a:pt x="18041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306384" y="2688797"/>
                <a:ext cx="3446345" cy="703057"/>
              </a:xfrm>
              <a:custGeom>
                <a:avLst/>
                <a:gdLst/>
                <a:ahLst/>
                <a:cxnLst/>
                <a:rect l="l" t="t" r="r" b="b"/>
                <a:pathLst>
                  <a:path w="1852685" h="377949">
                    <a:moveTo>
                      <a:pt x="19022" y="0"/>
                    </a:moveTo>
                    <a:lnTo>
                      <a:pt x="1833663" y="0"/>
                    </a:lnTo>
                    <a:cubicBezTo>
                      <a:pt x="1838708" y="0"/>
                      <a:pt x="1843547" y="2004"/>
                      <a:pt x="1847114" y="5571"/>
                    </a:cubicBezTo>
                    <a:cubicBezTo>
                      <a:pt x="1850681" y="9139"/>
                      <a:pt x="1852685" y="13977"/>
                      <a:pt x="1852685" y="19022"/>
                    </a:cubicBezTo>
                    <a:lnTo>
                      <a:pt x="1852685" y="358927"/>
                    </a:lnTo>
                    <a:cubicBezTo>
                      <a:pt x="1852685" y="369433"/>
                      <a:pt x="1844169" y="377949"/>
                      <a:pt x="1833663" y="377949"/>
                    </a:cubicBezTo>
                    <a:lnTo>
                      <a:pt x="19022" y="377949"/>
                    </a:lnTo>
                    <a:cubicBezTo>
                      <a:pt x="8516" y="377949"/>
                      <a:pt x="0" y="369433"/>
                      <a:pt x="0" y="358927"/>
                    </a:cubicBezTo>
                    <a:lnTo>
                      <a:pt x="0" y="19022"/>
                    </a:lnTo>
                    <a:cubicBezTo>
                      <a:pt x="0" y="13977"/>
                      <a:pt x="2004" y="9139"/>
                      <a:pt x="5571" y="5571"/>
                    </a:cubicBezTo>
                    <a:cubicBezTo>
                      <a:pt x="9139" y="2004"/>
                      <a:pt x="13977" y="0"/>
                      <a:pt x="19022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 w="9525">
                <a:solidFill>
                  <a:srgbClr val="F7CE4D"/>
                </a:solidFill>
              </a:ln>
            </p:spPr>
          </p:sp>
          <p:sp>
            <p:nvSpPr>
              <p:cNvPr id="20" name="Freeform 20"/>
              <p:cNvSpPr/>
              <p:nvPr/>
            </p:nvSpPr>
            <p:spPr>
              <a:xfrm rot="21155119">
                <a:off x="1327095" y="2557634"/>
                <a:ext cx="262324" cy="262324"/>
              </a:xfrm>
              <a:custGeom>
                <a:avLst/>
                <a:gdLst/>
                <a:ahLst/>
                <a:cxnLst/>
                <a:rect l="l" t="t" r="r" b="b"/>
                <a:pathLst>
                  <a:path w="349765" h="349765">
                    <a:moveTo>
                      <a:pt x="0" y="0"/>
                    </a:moveTo>
                    <a:lnTo>
                      <a:pt x="349765" y="0"/>
                    </a:lnTo>
                    <a:lnTo>
                      <a:pt x="349765" y="349765"/>
                    </a:lnTo>
                    <a:lnTo>
                      <a:pt x="0" y="3497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481036" y="2932479"/>
                <a:ext cx="2269391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Tom Cruise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131689" y="2932667"/>
                <a:ext cx="448692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30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5731553" y="2601490"/>
                <a:ext cx="3633707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1566585" h="377949">
                    <a:moveTo>
                      <a:pt x="18041" y="0"/>
                    </a:moveTo>
                    <a:lnTo>
                      <a:pt x="1548544" y="0"/>
                    </a:lnTo>
                    <a:cubicBezTo>
                      <a:pt x="1553328" y="0"/>
                      <a:pt x="1557917" y="1901"/>
                      <a:pt x="1561300" y="5284"/>
                    </a:cubicBezTo>
                    <a:cubicBezTo>
                      <a:pt x="1564684" y="8667"/>
                      <a:pt x="1566585" y="13256"/>
                      <a:pt x="1566585" y="18041"/>
                    </a:cubicBezTo>
                    <a:lnTo>
                      <a:pt x="1566585" y="359908"/>
                    </a:lnTo>
                    <a:cubicBezTo>
                      <a:pt x="1566585" y="369872"/>
                      <a:pt x="1558507" y="377949"/>
                      <a:pt x="1548544" y="377949"/>
                    </a:cubicBezTo>
                    <a:lnTo>
                      <a:pt x="18041" y="377949"/>
                    </a:lnTo>
                    <a:cubicBezTo>
                      <a:pt x="8077" y="377949"/>
                      <a:pt x="0" y="369872"/>
                      <a:pt x="0" y="359908"/>
                    </a:cubicBezTo>
                    <a:lnTo>
                      <a:pt x="0" y="18041"/>
                    </a:lnTo>
                    <a:cubicBezTo>
                      <a:pt x="0" y="8077"/>
                      <a:pt x="8077" y="0"/>
                      <a:pt x="18041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825950" y="2688290"/>
                <a:ext cx="3446345" cy="703057"/>
              </a:xfrm>
              <a:custGeom>
                <a:avLst/>
                <a:gdLst/>
                <a:ahLst/>
                <a:cxnLst/>
                <a:rect l="l" t="t" r="r" b="b"/>
                <a:pathLst>
                  <a:path w="1852685" h="377949">
                    <a:moveTo>
                      <a:pt x="19022" y="0"/>
                    </a:moveTo>
                    <a:lnTo>
                      <a:pt x="1833663" y="0"/>
                    </a:lnTo>
                    <a:cubicBezTo>
                      <a:pt x="1838708" y="0"/>
                      <a:pt x="1843547" y="2004"/>
                      <a:pt x="1847114" y="5571"/>
                    </a:cubicBezTo>
                    <a:cubicBezTo>
                      <a:pt x="1850681" y="9139"/>
                      <a:pt x="1852685" y="13977"/>
                      <a:pt x="1852685" y="19022"/>
                    </a:cubicBezTo>
                    <a:lnTo>
                      <a:pt x="1852685" y="358927"/>
                    </a:lnTo>
                    <a:cubicBezTo>
                      <a:pt x="1852685" y="369433"/>
                      <a:pt x="1844169" y="377949"/>
                      <a:pt x="1833663" y="377949"/>
                    </a:cubicBezTo>
                    <a:lnTo>
                      <a:pt x="19022" y="377949"/>
                    </a:lnTo>
                    <a:cubicBezTo>
                      <a:pt x="8516" y="377949"/>
                      <a:pt x="0" y="369433"/>
                      <a:pt x="0" y="358927"/>
                    </a:cubicBezTo>
                    <a:lnTo>
                      <a:pt x="0" y="19022"/>
                    </a:lnTo>
                    <a:cubicBezTo>
                      <a:pt x="0" y="13977"/>
                      <a:pt x="2004" y="9139"/>
                      <a:pt x="5571" y="5571"/>
                    </a:cubicBezTo>
                    <a:cubicBezTo>
                      <a:pt x="9139" y="2004"/>
                      <a:pt x="13977" y="0"/>
                      <a:pt x="19022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 w="9525">
                <a:solidFill>
                  <a:srgbClr val="F7CE4D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 rot="21155119">
                <a:off x="5846661" y="2557127"/>
                <a:ext cx="262324" cy="262324"/>
              </a:xfrm>
              <a:custGeom>
                <a:avLst/>
                <a:gdLst/>
                <a:ahLst/>
                <a:cxnLst/>
                <a:rect l="l" t="t" r="r" b="b"/>
                <a:pathLst>
                  <a:path w="349765" h="349765">
                    <a:moveTo>
                      <a:pt x="0" y="0"/>
                    </a:moveTo>
                    <a:lnTo>
                      <a:pt x="349765" y="0"/>
                    </a:lnTo>
                    <a:lnTo>
                      <a:pt x="349765" y="349765"/>
                    </a:lnTo>
                    <a:lnTo>
                      <a:pt x="0" y="3497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6000602" y="2931972"/>
                <a:ext cx="2269391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Scarlett Johansson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8651255" y="2932160"/>
                <a:ext cx="448692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15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1211987" y="3915589"/>
                <a:ext cx="3633707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1566585" h="377949">
                    <a:moveTo>
                      <a:pt x="18041" y="0"/>
                    </a:moveTo>
                    <a:lnTo>
                      <a:pt x="1548544" y="0"/>
                    </a:lnTo>
                    <a:cubicBezTo>
                      <a:pt x="1553328" y="0"/>
                      <a:pt x="1557917" y="1901"/>
                      <a:pt x="1561300" y="5284"/>
                    </a:cubicBezTo>
                    <a:cubicBezTo>
                      <a:pt x="1564684" y="8667"/>
                      <a:pt x="1566585" y="13256"/>
                      <a:pt x="1566585" y="18041"/>
                    </a:cubicBezTo>
                    <a:lnTo>
                      <a:pt x="1566585" y="359908"/>
                    </a:lnTo>
                    <a:cubicBezTo>
                      <a:pt x="1566585" y="369872"/>
                      <a:pt x="1558507" y="377949"/>
                      <a:pt x="1548544" y="377949"/>
                    </a:cubicBezTo>
                    <a:lnTo>
                      <a:pt x="18041" y="377949"/>
                    </a:lnTo>
                    <a:cubicBezTo>
                      <a:pt x="8077" y="377949"/>
                      <a:pt x="0" y="369872"/>
                      <a:pt x="0" y="359908"/>
                    </a:cubicBezTo>
                    <a:lnTo>
                      <a:pt x="0" y="18041"/>
                    </a:lnTo>
                    <a:cubicBezTo>
                      <a:pt x="0" y="8077"/>
                      <a:pt x="8077" y="0"/>
                      <a:pt x="18041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1306384" y="4002389"/>
                <a:ext cx="3446345" cy="703057"/>
              </a:xfrm>
              <a:custGeom>
                <a:avLst/>
                <a:gdLst/>
                <a:ahLst/>
                <a:cxnLst/>
                <a:rect l="l" t="t" r="r" b="b"/>
                <a:pathLst>
                  <a:path w="1852685" h="377949">
                    <a:moveTo>
                      <a:pt x="19022" y="0"/>
                    </a:moveTo>
                    <a:lnTo>
                      <a:pt x="1833663" y="0"/>
                    </a:lnTo>
                    <a:cubicBezTo>
                      <a:pt x="1838708" y="0"/>
                      <a:pt x="1843547" y="2004"/>
                      <a:pt x="1847114" y="5571"/>
                    </a:cubicBezTo>
                    <a:cubicBezTo>
                      <a:pt x="1850681" y="9139"/>
                      <a:pt x="1852685" y="13977"/>
                      <a:pt x="1852685" y="19022"/>
                    </a:cubicBezTo>
                    <a:lnTo>
                      <a:pt x="1852685" y="358927"/>
                    </a:lnTo>
                    <a:cubicBezTo>
                      <a:pt x="1852685" y="369433"/>
                      <a:pt x="1844169" y="377949"/>
                      <a:pt x="1833663" y="377949"/>
                    </a:cubicBezTo>
                    <a:lnTo>
                      <a:pt x="19022" y="377949"/>
                    </a:lnTo>
                    <a:cubicBezTo>
                      <a:pt x="8516" y="377949"/>
                      <a:pt x="0" y="369433"/>
                      <a:pt x="0" y="358927"/>
                    </a:cubicBezTo>
                    <a:lnTo>
                      <a:pt x="0" y="19022"/>
                    </a:lnTo>
                    <a:cubicBezTo>
                      <a:pt x="0" y="13977"/>
                      <a:pt x="2004" y="9139"/>
                      <a:pt x="5571" y="5571"/>
                    </a:cubicBezTo>
                    <a:cubicBezTo>
                      <a:pt x="9139" y="2004"/>
                      <a:pt x="13977" y="0"/>
                      <a:pt x="19022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 w="9525">
                <a:solidFill>
                  <a:srgbClr val="F7CE4D"/>
                </a:solidFill>
              </a:ln>
            </p:spPr>
          </p:sp>
          <p:sp>
            <p:nvSpPr>
              <p:cNvPr id="41" name="Freeform 41"/>
              <p:cNvSpPr/>
              <p:nvPr/>
            </p:nvSpPr>
            <p:spPr>
              <a:xfrm rot="21155119">
                <a:off x="1327095" y="3871226"/>
                <a:ext cx="262324" cy="262324"/>
              </a:xfrm>
              <a:custGeom>
                <a:avLst/>
                <a:gdLst/>
                <a:ahLst/>
                <a:cxnLst/>
                <a:rect l="l" t="t" r="r" b="b"/>
                <a:pathLst>
                  <a:path w="349765" h="349765">
                    <a:moveTo>
                      <a:pt x="0" y="0"/>
                    </a:moveTo>
                    <a:lnTo>
                      <a:pt x="349765" y="0"/>
                    </a:lnTo>
                    <a:lnTo>
                      <a:pt x="349765" y="349765"/>
                    </a:lnTo>
                    <a:lnTo>
                      <a:pt x="0" y="3497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1481036" y="4246071"/>
                <a:ext cx="2269391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Dwayne Johnson 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4131689" y="4246259"/>
                <a:ext cx="448692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25</a:t>
                </a: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5731553" y="3915082"/>
                <a:ext cx="3633707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1566585" h="377949">
                    <a:moveTo>
                      <a:pt x="18041" y="0"/>
                    </a:moveTo>
                    <a:lnTo>
                      <a:pt x="1548544" y="0"/>
                    </a:lnTo>
                    <a:cubicBezTo>
                      <a:pt x="1553328" y="0"/>
                      <a:pt x="1557917" y="1901"/>
                      <a:pt x="1561300" y="5284"/>
                    </a:cubicBezTo>
                    <a:cubicBezTo>
                      <a:pt x="1564684" y="8667"/>
                      <a:pt x="1566585" y="13256"/>
                      <a:pt x="1566585" y="18041"/>
                    </a:cubicBezTo>
                    <a:lnTo>
                      <a:pt x="1566585" y="359908"/>
                    </a:lnTo>
                    <a:cubicBezTo>
                      <a:pt x="1566585" y="369872"/>
                      <a:pt x="1558507" y="377949"/>
                      <a:pt x="1548544" y="377949"/>
                    </a:cubicBezTo>
                    <a:lnTo>
                      <a:pt x="18041" y="377949"/>
                    </a:lnTo>
                    <a:cubicBezTo>
                      <a:pt x="8077" y="377949"/>
                      <a:pt x="0" y="369872"/>
                      <a:pt x="0" y="359908"/>
                    </a:cubicBezTo>
                    <a:lnTo>
                      <a:pt x="0" y="18041"/>
                    </a:lnTo>
                    <a:cubicBezTo>
                      <a:pt x="0" y="8077"/>
                      <a:pt x="8077" y="0"/>
                      <a:pt x="18041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</p:spPr>
          </p:sp>
          <p:sp>
            <p:nvSpPr>
              <p:cNvPr id="49" name="Freeform 49"/>
              <p:cNvSpPr/>
              <p:nvPr/>
            </p:nvSpPr>
            <p:spPr>
              <a:xfrm>
                <a:off x="5825950" y="4001882"/>
                <a:ext cx="3446345" cy="703057"/>
              </a:xfrm>
              <a:custGeom>
                <a:avLst/>
                <a:gdLst/>
                <a:ahLst/>
                <a:cxnLst/>
                <a:rect l="l" t="t" r="r" b="b"/>
                <a:pathLst>
                  <a:path w="1852685" h="377949">
                    <a:moveTo>
                      <a:pt x="19022" y="0"/>
                    </a:moveTo>
                    <a:lnTo>
                      <a:pt x="1833663" y="0"/>
                    </a:lnTo>
                    <a:cubicBezTo>
                      <a:pt x="1838708" y="0"/>
                      <a:pt x="1843547" y="2004"/>
                      <a:pt x="1847114" y="5571"/>
                    </a:cubicBezTo>
                    <a:cubicBezTo>
                      <a:pt x="1850681" y="9139"/>
                      <a:pt x="1852685" y="13977"/>
                      <a:pt x="1852685" y="19022"/>
                    </a:cubicBezTo>
                    <a:lnTo>
                      <a:pt x="1852685" y="358927"/>
                    </a:lnTo>
                    <a:cubicBezTo>
                      <a:pt x="1852685" y="369433"/>
                      <a:pt x="1844169" y="377949"/>
                      <a:pt x="1833663" y="377949"/>
                    </a:cubicBezTo>
                    <a:lnTo>
                      <a:pt x="19022" y="377949"/>
                    </a:lnTo>
                    <a:cubicBezTo>
                      <a:pt x="8516" y="377949"/>
                      <a:pt x="0" y="369433"/>
                      <a:pt x="0" y="358927"/>
                    </a:cubicBezTo>
                    <a:lnTo>
                      <a:pt x="0" y="19022"/>
                    </a:lnTo>
                    <a:cubicBezTo>
                      <a:pt x="0" y="13977"/>
                      <a:pt x="2004" y="9139"/>
                      <a:pt x="5571" y="5571"/>
                    </a:cubicBezTo>
                    <a:cubicBezTo>
                      <a:pt x="9139" y="2004"/>
                      <a:pt x="13977" y="0"/>
                      <a:pt x="19022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 w="9525">
                <a:solidFill>
                  <a:srgbClr val="F7CE4D"/>
                </a:solidFill>
              </a:ln>
            </p:spPr>
          </p:sp>
          <p:sp>
            <p:nvSpPr>
              <p:cNvPr id="51" name="Freeform 51"/>
              <p:cNvSpPr/>
              <p:nvPr/>
            </p:nvSpPr>
            <p:spPr>
              <a:xfrm rot="21155119">
                <a:off x="5846661" y="3870719"/>
                <a:ext cx="262324" cy="262324"/>
              </a:xfrm>
              <a:custGeom>
                <a:avLst/>
                <a:gdLst/>
                <a:ahLst/>
                <a:cxnLst/>
                <a:rect l="l" t="t" r="r" b="b"/>
                <a:pathLst>
                  <a:path w="349765" h="349765">
                    <a:moveTo>
                      <a:pt x="0" y="0"/>
                    </a:moveTo>
                    <a:lnTo>
                      <a:pt x="349765" y="0"/>
                    </a:lnTo>
                    <a:lnTo>
                      <a:pt x="349765" y="349765"/>
                    </a:lnTo>
                    <a:lnTo>
                      <a:pt x="0" y="3497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6000602" y="4245564"/>
                <a:ext cx="2269391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Jason Statham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651255" y="4245752"/>
                <a:ext cx="448692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10</a:t>
                </a: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1211987" y="5233943"/>
                <a:ext cx="3633707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1566585" h="377949">
                    <a:moveTo>
                      <a:pt x="18041" y="0"/>
                    </a:moveTo>
                    <a:lnTo>
                      <a:pt x="1548544" y="0"/>
                    </a:lnTo>
                    <a:cubicBezTo>
                      <a:pt x="1553328" y="0"/>
                      <a:pt x="1557917" y="1901"/>
                      <a:pt x="1561300" y="5284"/>
                    </a:cubicBezTo>
                    <a:cubicBezTo>
                      <a:pt x="1564684" y="8667"/>
                      <a:pt x="1566585" y="13256"/>
                      <a:pt x="1566585" y="18041"/>
                    </a:cubicBezTo>
                    <a:lnTo>
                      <a:pt x="1566585" y="359908"/>
                    </a:lnTo>
                    <a:cubicBezTo>
                      <a:pt x="1566585" y="369872"/>
                      <a:pt x="1558507" y="377949"/>
                      <a:pt x="1548544" y="377949"/>
                    </a:cubicBezTo>
                    <a:lnTo>
                      <a:pt x="18041" y="377949"/>
                    </a:lnTo>
                    <a:cubicBezTo>
                      <a:pt x="8077" y="377949"/>
                      <a:pt x="0" y="369872"/>
                      <a:pt x="0" y="359908"/>
                    </a:cubicBezTo>
                    <a:lnTo>
                      <a:pt x="0" y="18041"/>
                    </a:lnTo>
                    <a:cubicBezTo>
                      <a:pt x="0" y="8077"/>
                      <a:pt x="8077" y="0"/>
                      <a:pt x="18041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</p:spPr>
          </p:sp>
          <p:sp>
            <p:nvSpPr>
              <p:cNvPr id="59" name="Freeform 59"/>
              <p:cNvSpPr/>
              <p:nvPr/>
            </p:nvSpPr>
            <p:spPr>
              <a:xfrm>
                <a:off x="1306384" y="5320743"/>
                <a:ext cx="3446345" cy="703057"/>
              </a:xfrm>
              <a:custGeom>
                <a:avLst/>
                <a:gdLst/>
                <a:ahLst/>
                <a:cxnLst/>
                <a:rect l="l" t="t" r="r" b="b"/>
                <a:pathLst>
                  <a:path w="1852685" h="377949">
                    <a:moveTo>
                      <a:pt x="19022" y="0"/>
                    </a:moveTo>
                    <a:lnTo>
                      <a:pt x="1833663" y="0"/>
                    </a:lnTo>
                    <a:cubicBezTo>
                      <a:pt x="1838708" y="0"/>
                      <a:pt x="1843547" y="2004"/>
                      <a:pt x="1847114" y="5571"/>
                    </a:cubicBezTo>
                    <a:cubicBezTo>
                      <a:pt x="1850681" y="9139"/>
                      <a:pt x="1852685" y="13977"/>
                      <a:pt x="1852685" y="19022"/>
                    </a:cubicBezTo>
                    <a:lnTo>
                      <a:pt x="1852685" y="358927"/>
                    </a:lnTo>
                    <a:cubicBezTo>
                      <a:pt x="1852685" y="369433"/>
                      <a:pt x="1844169" y="377949"/>
                      <a:pt x="1833663" y="377949"/>
                    </a:cubicBezTo>
                    <a:lnTo>
                      <a:pt x="19022" y="377949"/>
                    </a:lnTo>
                    <a:cubicBezTo>
                      <a:pt x="8516" y="377949"/>
                      <a:pt x="0" y="369433"/>
                      <a:pt x="0" y="358927"/>
                    </a:cubicBezTo>
                    <a:lnTo>
                      <a:pt x="0" y="19022"/>
                    </a:lnTo>
                    <a:cubicBezTo>
                      <a:pt x="0" y="13977"/>
                      <a:pt x="2004" y="9139"/>
                      <a:pt x="5571" y="5571"/>
                    </a:cubicBezTo>
                    <a:cubicBezTo>
                      <a:pt x="9139" y="2004"/>
                      <a:pt x="13977" y="0"/>
                      <a:pt x="19022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 w="9525">
                <a:solidFill>
                  <a:srgbClr val="F7CE4D"/>
                </a:solidFill>
              </a:ln>
            </p:spPr>
          </p:sp>
          <p:sp>
            <p:nvSpPr>
              <p:cNvPr id="61" name="Freeform 61"/>
              <p:cNvSpPr/>
              <p:nvPr/>
            </p:nvSpPr>
            <p:spPr>
              <a:xfrm rot="21155119">
                <a:off x="1327095" y="5189580"/>
                <a:ext cx="262324" cy="262324"/>
              </a:xfrm>
              <a:custGeom>
                <a:avLst/>
                <a:gdLst/>
                <a:ahLst/>
                <a:cxnLst/>
                <a:rect l="l" t="t" r="r" b="b"/>
                <a:pathLst>
                  <a:path w="349765" h="349765">
                    <a:moveTo>
                      <a:pt x="0" y="0"/>
                    </a:moveTo>
                    <a:lnTo>
                      <a:pt x="349765" y="0"/>
                    </a:lnTo>
                    <a:lnTo>
                      <a:pt x="349765" y="349765"/>
                    </a:lnTo>
                    <a:lnTo>
                      <a:pt x="0" y="3497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1481036" y="5564425"/>
                <a:ext cx="2269391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Bruce Willis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4131689" y="5564613"/>
                <a:ext cx="448692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20</a:t>
                </a:r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5731553" y="5233436"/>
                <a:ext cx="3633707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1566585" h="377949">
                    <a:moveTo>
                      <a:pt x="18041" y="0"/>
                    </a:moveTo>
                    <a:lnTo>
                      <a:pt x="1548544" y="0"/>
                    </a:lnTo>
                    <a:cubicBezTo>
                      <a:pt x="1553328" y="0"/>
                      <a:pt x="1557917" y="1901"/>
                      <a:pt x="1561300" y="5284"/>
                    </a:cubicBezTo>
                    <a:cubicBezTo>
                      <a:pt x="1564684" y="8667"/>
                      <a:pt x="1566585" y="13256"/>
                      <a:pt x="1566585" y="18041"/>
                    </a:cubicBezTo>
                    <a:lnTo>
                      <a:pt x="1566585" y="359908"/>
                    </a:lnTo>
                    <a:cubicBezTo>
                      <a:pt x="1566585" y="369872"/>
                      <a:pt x="1558507" y="377949"/>
                      <a:pt x="1548544" y="377949"/>
                    </a:cubicBezTo>
                    <a:lnTo>
                      <a:pt x="18041" y="377949"/>
                    </a:lnTo>
                    <a:cubicBezTo>
                      <a:pt x="8077" y="377949"/>
                      <a:pt x="0" y="369872"/>
                      <a:pt x="0" y="359908"/>
                    </a:cubicBezTo>
                    <a:lnTo>
                      <a:pt x="0" y="18041"/>
                    </a:lnTo>
                    <a:cubicBezTo>
                      <a:pt x="0" y="8077"/>
                      <a:pt x="8077" y="0"/>
                      <a:pt x="18041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</p:spPr>
          </p:sp>
          <p:sp>
            <p:nvSpPr>
              <p:cNvPr id="69" name="Freeform 69"/>
              <p:cNvSpPr/>
              <p:nvPr/>
            </p:nvSpPr>
            <p:spPr>
              <a:xfrm>
                <a:off x="5825950" y="5320236"/>
                <a:ext cx="3446345" cy="703057"/>
              </a:xfrm>
              <a:custGeom>
                <a:avLst/>
                <a:gdLst/>
                <a:ahLst/>
                <a:cxnLst/>
                <a:rect l="l" t="t" r="r" b="b"/>
                <a:pathLst>
                  <a:path w="1852685" h="377949">
                    <a:moveTo>
                      <a:pt x="19022" y="0"/>
                    </a:moveTo>
                    <a:lnTo>
                      <a:pt x="1833663" y="0"/>
                    </a:lnTo>
                    <a:cubicBezTo>
                      <a:pt x="1838708" y="0"/>
                      <a:pt x="1843547" y="2004"/>
                      <a:pt x="1847114" y="5571"/>
                    </a:cubicBezTo>
                    <a:cubicBezTo>
                      <a:pt x="1850681" y="9139"/>
                      <a:pt x="1852685" y="13977"/>
                      <a:pt x="1852685" y="19022"/>
                    </a:cubicBezTo>
                    <a:lnTo>
                      <a:pt x="1852685" y="358927"/>
                    </a:lnTo>
                    <a:cubicBezTo>
                      <a:pt x="1852685" y="369433"/>
                      <a:pt x="1844169" y="377949"/>
                      <a:pt x="1833663" y="377949"/>
                    </a:cubicBezTo>
                    <a:lnTo>
                      <a:pt x="19022" y="377949"/>
                    </a:lnTo>
                    <a:cubicBezTo>
                      <a:pt x="8516" y="377949"/>
                      <a:pt x="0" y="369433"/>
                      <a:pt x="0" y="358927"/>
                    </a:cubicBezTo>
                    <a:lnTo>
                      <a:pt x="0" y="19022"/>
                    </a:lnTo>
                    <a:cubicBezTo>
                      <a:pt x="0" y="13977"/>
                      <a:pt x="2004" y="9139"/>
                      <a:pt x="5571" y="5571"/>
                    </a:cubicBezTo>
                    <a:cubicBezTo>
                      <a:pt x="9139" y="2004"/>
                      <a:pt x="13977" y="0"/>
                      <a:pt x="19022" y="0"/>
                    </a:cubicBezTo>
                    <a:close/>
                  </a:path>
                </a:pathLst>
              </a:custGeom>
              <a:solidFill>
                <a:srgbClr val="FBB03B"/>
              </a:solidFill>
              <a:ln w="9525">
                <a:solidFill>
                  <a:srgbClr val="F7CE4D"/>
                </a:solidFill>
              </a:ln>
            </p:spPr>
          </p:sp>
          <p:sp>
            <p:nvSpPr>
              <p:cNvPr id="71" name="Freeform 71"/>
              <p:cNvSpPr/>
              <p:nvPr/>
            </p:nvSpPr>
            <p:spPr>
              <a:xfrm rot="21155119">
                <a:off x="5846661" y="5189073"/>
                <a:ext cx="262324" cy="262324"/>
              </a:xfrm>
              <a:custGeom>
                <a:avLst/>
                <a:gdLst/>
                <a:ahLst/>
                <a:cxnLst/>
                <a:rect l="l" t="t" r="r" b="b"/>
                <a:pathLst>
                  <a:path w="349765" h="349765">
                    <a:moveTo>
                      <a:pt x="0" y="0"/>
                    </a:moveTo>
                    <a:lnTo>
                      <a:pt x="349765" y="0"/>
                    </a:lnTo>
                    <a:lnTo>
                      <a:pt x="349765" y="349765"/>
                    </a:lnTo>
                    <a:lnTo>
                      <a:pt x="0" y="3497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6000602" y="5563918"/>
                <a:ext cx="2269391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Keanu Reeves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8651255" y="5564106"/>
                <a:ext cx="448692" cy="241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89"/>
                  </a:lnSpc>
                  <a:spcBef>
                    <a:spcPct val="0"/>
                  </a:spcBef>
                </a:pPr>
                <a:r>
                  <a:rPr lang="en-US" sz="1492">
                    <a:solidFill>
                      <a:srgbClr val="000000"/>
                    </a:solidFill>
                    <a:latin typeface="Space Mono"/>
                  </a:rPr>
                  <a:t>5</a:t>
                </a:r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4661955" y="7049357"/>
              <a:ext cx="1368091" cy="225735"/>
            </a:xfrm>
            <a:custGeom>
              <a:avLst/>
              <a:gdLst/>
              <a:ahLst/>
              <a:cxnLst/>
              <a:rect l="l" t="t" r="r" b="b"/>
              <a:pathLst>
                <a:path w="1368091" h="225735">
                  <a:moveTo>
                    <a:pt x="0" y="0"/>
                  </a:moveTo>
                  <a:lnTo>
                    <a:pt x="1368090" y="0"/>
                  </a:lnTo>
                  <a:lnTo>
                    <a:pt x="1368090" y="225735"/>
                  </a:lnTo>
                  <a:lnTo>
                    <a:pt x="0" y="225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Space Mono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2,4,5,7,8,9</dc:title>
  <cp:lastModifiedBy>HUONG NGUYEN THU</cp:lastModifiedBy>
  <cp:revision>2</cp:revision>
  <dcterms:created xsi:type="dcterms:W3CDTF">2006-08-16T00:00:00Z</dcterms:created>
  <dcterms:modified xsi:type="dcterms:W3CDTF">2023-06-15T13:57:10Z</dcterms:modified>
  <dc:identifier>DAFlljtDRSk</dc:identifier>
</cp:coreProperties>
</file>