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aleway SemiBold" panose="020B0703030101060003" pitchFamily="34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5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5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9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3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9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4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8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eleb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16" y="0"/>
            <a:ext cx="99227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templatelab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527" y="6411223"/>
            <a:ext cx="1576540" cy="44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87067" y="202302"/>
            <a:ext cx="8715150" cy="6255142"/>
            <a:chOff x="473505" y="202302"/>
            <a:chExt cx="8916872" cy="6399924"/>
          </a:xfrm>
        </p:grpSpPr>
        <p:sp>
          <p:nvSpPr>
            <p:cNvPr id="31" name="Rounded Rectangle 30"/>
            <p:cNvSpPr/>
            <p:nvPr/>
          </p:nvSpPr>
          <p:spPr>
            <a:xfrm>
              <a:off x="930074" y="566944"/>
              <a:ext cx="7990865" cy="1458567"/>
            </a:xfrm>
            <a:prstGeom prst="roundRect">
              <a:avLst>
                <a:gd name="adj" fmla="val 17706"/>
              </a:avLst>
            </a:prstGeom>
            <a:solidFill>
              <a:srgbClr val="662D91"/>
            </a:solidFill>
            <a:ln w="165100" cap="rnd" cmpd="sng">
              <a:solidFill>
                <a:srgbClr val="FFFF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73505" y="1748506"/>
              <a:ext cx="8916872" cy="4853720"/>
            </a:xfrm>
            <a:prstGeom prst="roundRect">
              <a:avLst>
                <a:gd name="adj" fmla="val 5201"/>
              </a:avLst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80034" y="5350187"/>
              <a:ext cx="4144660" cy="1000160"/>
            </a:xfrm>
            <a:prstGeom prst="roundRect">
              <a:avLst>
                <a:gd name="adj" fmla="val 15448"/>
              </a:avLst>
            </a:prstGeom>
            <a:solidFill>
              <a:schemeClr val="tx1"/>
            </a:solidFill>
            <a:ln w="38100"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74518" y="4237876"/>
              <a:ext cx="4144660" cy="1000160"/>
            </a:xfrm>
            <a:prstGeom prst="roundRect">
              <a:avLst>
                <a:gd name="adj" fmla="val 15448"/>
              </a:avLst>
            </a:prstGeom>
            <a:solidFill>
              <a:schemeClr val="tx1"/>
            </a:solidFill>
            <a:ln w="38100"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69002" y="3120049"/>
              <a:ext cx="4144660" cy="1000160"/>
            </a:xfrm>
            <a:prstGeom prst="roundRect">
              <a:avLst>
                <a:gd name="adj" fmla="val 15448"/>
              </a:avLst>
            </a:prstGeom>
            <a:solidFill>
              <a:schemeClr val="tx1"/>
            </a:solidFill>
            <a:ln w="38100"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64100" y="2012641"/>
              <a:ext cx="4144660" cy="1000160"/>
            </a:xfrm>
            <a:prstGeom prst="roundRect">
              <a:avLst>
                <a:gd name="adj" fmla="val 15448"/>
              </a:avLst>
            </a:prstGeom>
            <a:solidFill>
              <a:schemeClr val="tx1"/>
            </a:solidFill>
            <a:ln w="38100"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Text Box 2"/>
            <p:cNvSpPr txBox="1">
              <a:spLocks noChangeArrowheads="1"/>
            </p:cNvSpPr>
            <p:nvPr/>
          </p:nvSpPr>
          <p:spPr bwMode="auto">
            <a:xfrm>
              <a:off x="1142117" y="707898"/>
              <a:ext cx="7492011" cy="1035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2800">
                  <a:solidFill>
                    <a:srgbClr val="FFFFFF"/>
                  </a:solidFill>
                  <a:effectLst/>
                  <a:latin typeface="Raleway SemiBold" panose="020B0703030101060003" pitchFamily="34" charset="0"/>
                  <a:cs typeface="Calibri" panose="020F0502020204030204" pitchFamily="34" charset="0"/>
                </a:rPr>
                <a:t>ACTORS WHO HAVE BEEN IN</a:t>
              </a:r>
              <a:endParaRPr lang="en-US">
                <a:effectLst/>
              </a:endParaRPr>
            </a:p>
            <a:p>
              <a:pPr algn="ctr"/>
              <a:r>
                <a:rPr lang="en-US" sz="2800">
                  <a:solidFill>
                    <a:srgbClr val="FFFFFF"/>
                  </a:solidFill>
                  <a:effectLst/>
                  <a:latin typeface="Raleway SemiBold" panose="020B0703030101060003" pitchFamily="34" charset="0"/>
                  <a:cs typeface="Calibri" panose="020F0502020204030204" pitchFamily="34" charset="0"/>
                </a:rPr>
                <a:t>THE MOST MOVIES</a:t>
              </a:r>
              <a:endParaRPr lang="en-US">
                <a:effectLst/>
              </a:endParaRPr>
            </a:p>
          </p:txBody>
        </p:sp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694742" y="2249199"/>
              <a:ext cx="3317934" cy="465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2400">
                  <a:solidFill>
                    <a:srgbClr val="FFFFFF"/>
                  </a:solidFill>
                  <a:effectLst/>
                  <a:latin typeface="Raleway SemiBold" panose="020B0703030101060003" pitchFamily="34" charset="0"/>
                  <a:cs typeface="Calibri" panose="020F0502020204030204" pitchFamily="34" charset="0"/>
                </a:rPr>
                <a:t>CLINT EASTWOOD</a:t>
              </a:r>
              <a:endParaRPr lang="en-US">
                <a:effectLst/>
              </a:endParaRPr>
            </a:p>
          </p:txBody>
        </p:sp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3723414" y="2194656"/>
              <a:ext cx="974421" cy="523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3000" b="1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32</a:t>
              </a:r>
              <a:endParaRPr lang="en-US">
                <a:effectLst/>
              </a:endParaRPr>
            </a:p>
          </p:txBody>
        </p:sp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694742" y="3401957"/>
              <a:ext cx="3317934" cy="465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2400">
                  <a:solidFill>
                    <a:srgbClr val="FFFFFF"/>
                  </a:solidFill>
                  <a:effectLst/>
                  <a:latin typeface="Raleway SemiBold" panose="020B0703030101060003" pitchFamily="34" charset="0"/>
                  <a:cs typeface="Calibri" panose="020F0502020204030204" pitchFamily="34" charset="0"/>
                </a:rPr>
                <a:t>BETTE DAVIS</a:t>
              </a:r>
              <a:endParaRPr lang="en-US">
                <a:effectLst/>
              </a:endParaRPr>
            </a:p>
          </p:txBody>
        </p:sp>
        <p:sp>
          <p:nvSpPr>
            <p:cNvPr id="49" name="Text Box 2"/>
            <p:cNvSpPr txBox="1">
              <a:spLocks noChangeArrowheads="1"/>
            </p:cNvSpPr>
            <p:nvPr/>
          </p:nvSpPr>
          <p:spPr bwMode="auto">
            <a:xfrm>
              <a:off x="3728317" y="3328416"/>
              <a:ext cx="974421" cy="523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3000" b="1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23</a:t>
              </a:r>
              <a:endParaRPr lang="en-US">
                <a:effectLst/>
              </a:endParaRPr>
            </a:p>
          </p:txBody>
        </p:sp>
        <p:sp>
          <p:nvSpPr>
            <p:cNvPr id="51" name="Text Box 2"/>
            <p:cNvSpPr txBox="1">
              <a:spLocks noChangeArrowheads="1"/>
            </p:cNvSpPr>
            <p:nvPr/>
          </p:nvSpPr>
          <p:spPr bwMode="auto">
            <a:xfrm>
              <a:off x="706999" y="4496496"/>
              <a:ext cx="3305677" cy="465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2400">
                  <a:solidFill>
                    <a:srgbClr val="FFFFFF"/>
                  </a:solidFill>
                  <a:effectLst/>
                  <a:latin typeface="Raleway SemiBold" panose="020B0703030101060003" pitchFamily="34" charset="0"/>
                  <a:cs typeface="Calibri" panose="020F0502020204030204" pitchFamily="34" charset="0"/>
                </a:rPr>
                <a:t>ANTHONY HOPKINS</a:t>
              </a:r>
              <a:endParaRPr lang="en-US">
                <a:effectLst/>
              </a:endParaRPr>
            </a:p>
          </p:txBody>
        </p:sp>
        <p:sp>
          <p:nvSpPr>
            <p:cNvPr id="53" name="Text Box 2"/>
            <p:cNvSpPr txBox="1">
              <a:spLocks noChangeArrowheads="1"/>
            </p:cNvSpPr>
            <p:nvPr/>
          </p:nvSpPr>
          <p:spPr bwMode="auto">
            <a:xfrm>
              <a:off x="3733832" y="4430309"/>
              <a:ext cx="974421" cy="523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3000" b="1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lang="en-US">
                <a:effectLst/>
              </a:endParaRPr>
            </a:p>
          </p:txBody>
        </p:sp>
        <p:sp>
          <p:nvSpPr>
            <p:cNvPr id="56" name="Text Box 2"/>
            <p:cNvSpPr txBox="1">
              <a:spLocks noChangeArrowheads="1"/>
            </p:cNvSpPr>
            <p:nvPr/>
          </p:nvSpPr>
          <p:spPr bwMode="auto">
            <a:xfrm>
              <a:off x="706999" y="5649867"/>
              <a:ext cx="3305677" cy="465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2400">
                  <a:solidFill>
                    <a:srgbClr val="FFFFFF"/>
                  </a:solidFill>
                  <a:effectLst/>
                  <a:latin typeface="Raleway SemiBold" panose="020B0703030101060003" pitchFamily="34" charset="0"/>
                  <a:cs typeface="Calibri" panose="020F0502020204030204" pitchFamily="34" charset="0"/>
                </a:rPr>
                <a:t>RAY MILLAND</a:t>
              </a:r>
              <a:endParaRPr lang="en-US">
                <a:effectLst/>
              </a:endParaRPr>
            </a:p>
          </p:txBody>
        </p:sp>
        <p:sp>
          <p:nvSpPr>
            <p:cNvPr id="57" name="Text Box 2"/>
            <p:cNvSpPr txBox="1">
              <a:spLocks noChangeArrowheads="1"/>
            </p:cNvSpPr>
            <p:nvPr/>
          </p:nvSpPr>
          <p:spPr bwMode="auto">
            <a:xfrm>
              <a:off x="3744863" y="5542620"/>
              <a:ext cx="974421" cy="523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3000" b="1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13</a:t>
              </a:r>
              <a:endParaRPr lang="en-US">
                <a:effectLst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030609" y="5344671"/>
              <a:ext cx="4144660" cy="1000160"/>
            </a:xfrm>
            <a:prstGeom prst="roundRect">
              <a:avLst>
                <a:gd name="adj" fmla="val 15448"/>
              </a:avLst>
            </a:prstGeom>
            <a:solidFill>
              <a:schemeClr val="tx1"/>
            </a:solidFill>
            <a:ln w="38100"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5025093" y="4232360"/>
              <a:ext cx="4144660" cy="1000160"/>
            </a:xfrm>
            <a:prstGeom prst="roundRect">
              <a:avLst>
                <a:gd name="adj" fmla="val 15448"/>
              </a:avLst>
            </a:prstGeom>
            <a:solidFill>
              <a:schemeClr val="tx1"/>
            </a:solidFill>
            <a:ln w="38100"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019578" y="3114534"/>
              <a:ext cx="4144660" cy="1000160"/>
            </a:xfrm>
            <a:prstGeom prst="roundRect">
              <a:avLst>
                <a:gd name="adj" fmla="val 15448"/>
              </a:avLst>
            </a:prstGeom>
            <a:solidFill>
              <a:schemeClr val="tx1"/>
            </a:solidFill>
            <a:ln w="38100"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5014675" y="2007126"/>
              <a:ext cx="4144660" cy="1000160"/>
            </a:xfrm>
            <a:prstGeom prst="roundRect">
              <a:avLst>
                <a:gd name="adj" fmla="val 15448"/>
              </a:avLst>
            </a:prstGeom>
            <a:solidFill>
              <a:schemeClr val="tx1"/>
            </a:solidFill>
            <a:ln w="38100"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0" name="Text Box 2"/>
            <p:cNvSpPr txBox="1">
              <a:spLocks noChangeArrowheads="1"/>
            </p:cNvSpPr>
            <p:nvPr/>
          </p:nvSpPr>
          <p:spPr bwMode="auto">
            <a:xfrm>
              <a:off x="5036737" y="2249199"/>
              <a:ext cx="3317934" cy="465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2400">
                  <a:solidFill>
                    <a:srgbClr val="FFFFFF"/>
                  </a:solidFill>
                  <a:effectLst/>
                  <a:latin typeface="Raleway SemiBold" panose="020B0703030101060003" pitchFamily="34" charset="0"/>
                  <a:cs typeface="Calibri" panose="020F0502020204030204" pitchFamily="34" charset="0"/>
                </a:rPr>
                <a:t>JAMES HONG</a:t>
              </a:r>
              <a:endParaRPr lang="en-US">
                <a:effectLst/>
              </a:endParaRPr>
            </a:p>
          </p:txBody>
        </p:sp>
        <p:sp>
          <p:nvSpPr>
            <p:cNvPr id="71" name="Text Box 2"/>
            <p:cNvSpPr txBox="1">
              <a:spLocks noChangeArrowheads="1"/>
            </p:cNvSpPr>
            <p:nvPr/>
          </p:nvSpPr>
          <p:spPr bwMode="auto">
            <a:xfrm>
              <a:off x="8073989" y="2189140"/>
              <a:ext cx="974421" cy="523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3000" b="1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04</a:t>
              </a:r>
              <a:endParaRPr lang="en-US">
                <a:effectLst/>
              </a:endParaRPr>
            </a:p>
          </p:txBody>
        </p:sp>
        <p:sp>
          <p:nvSpPr>
            <p:cNvPr id="72" name="Text Box 2"/>
            <p:cNvSpPr txBox="1">
              <a:spLocks noChangeArrowheads="1"/>
            </p:cNvSpPr>
            <p:nvPr/>
          </p:nvSpPr>
          <p:spPr bwMode="auto">
            <a:xfrm>
              <a:off x="5048381" y="3390313"/>
              <a:ext cx="3305677" cy="465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2400">
                  <a:solidFill>
                    <a:srgbClr val="FFFFFF"/>
                  </a:solidFill>
                  <a:effectLst/>
                  <a:latin typeface="Raleway SemiBold" panose="020B0703030101060003" pitchFamily="34" charset="0"/>
                  <a:cs typeface="Calibri" panose="020F0502020204030204" pitchFamily="34" charset="0"/>
                </a:rPr>
                <a:t>MICHAEL CAINE</a:t>
              </a:r>
              <a:endParaRPr lang="en-US">
                <a:effectLst/>
              </a:endParaRPr>
            </a:p>
          </p:txBody>
        </p:sp>
        <p:sp>
          <p:nvSpPr>
            <p:cNvPr id="73" name="Text Box 2"/>
            <p:cNvSpPr txBox="1">
              <a:spLocks noChangeArrowheads="1"/>
            </p:cNvSpPr>
            <p:nvPr/>
          </p:nvSpPr>
          <p:spPr bwMode="auto">
            <a:xfrm>
              <a:off x="8078892" y="3322901"/>
              <a:ext cx="974421" cy="523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3000" b="1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03</a:t>
              </a:r>
              <a:endParaRPr lang="en-US">
                <a:effectLst/>
              </a:endParaRPr>
            </a:p>
          </p:txBody>
        </p:sp>
        <p:sp>
          <p:nvSpPr>
            <p:cNvPr id="74" name="Text Box 2"/>
            <p:cNvSpPr txBox="1">
              <a:spLocks noChangeArrowheads="1"/>
            </p:cNvSpPr>
            <p:nvPr/>
          </p:nvSpPr>
          <p:spPr bwMode="auto">
            <a:xfrm>
              <a:off x="5048381" y="4326125"/>
              <a:ext cx="3305677" cy="104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2400">
                  <a:solidFill>
                    <a:srgbClr val="FFFFFF"/>
                  </a:solidFill>
                  <a:effectLst/>
                  <a:latin typeface="Raleway SemiBold" panose="020B0703030101060003" pitchFamily="34" charset="0"/>
                  <a:cs typeface="Calibri" panose="020F0502020204030204" pitchFamily="34" charset="0"/>
                </a:rPr>
                <a:t>DONALD SUTHERLAND</a:t>
              </a:r>
              <a:endParaRPr lang="en-US">
                <a:effectLst/>
              </a:endParaRPr>
            </a:p>
          </p:txBody>
        </p:sp>
        <p:sp>
          <p:nvSpPr>
            <p:cNvPr id="75" name="Text Box 2"/>
            <p:cNvSpPr txBox="1">
              <a:spLocks noChangeArrowheads="1"/>
            </p:cNvSpPr>
            <p:nvPr/>
          </p:nvSpPr>
          <p:spPr bwMode="auto">
            <a:xfrm>
              <a:off x="8084408" y="4424793"/>
              <a:ext cx="974421" cy="523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3000" b="1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03</a:t>
              </a:r>
              <a:endParaRPr lang="en-US">
                <a:effectLst/>
              </a:endParaRPr>
            </a:p>
          </p:txBody>
        </p:sp>
        <p:sp>
          <p:nvSpPr>
            <p:cNvPr id="76" name="Text Box 2"/>
            <p:cNvSpPr txBox="1">
              <a:spLocks noChangeArrowheads="1"/>
            </p:cNvSpPr>
            <p:nvPr/>
          </p:nvSpPr>
          <p:spPr bwMode="auto">
            <a:xfrm>
              <a:off x="5060638" y="5637610"/>
              <a:ext cx="3293421" cy="465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2400">
                  <a:solidFill>
                    <a:srgbClr val="FFFFFF"/>
                  </a:solidFill>
                  <a:effectLst/>
                  <a:latin typeface="Raleway SemiBold" panose="020B0703030101060003" pitchFamily="34" charset="0"/>
                  <a:cs typeface="Calibri" panose="020F0502020204030204" pitchFamily="34" charset="0"/>
                </a:rPr>
                <a:t>BESS FLOWERS</a:t>
              </a:r>
              <a:endParaRPr lang="en-US">
                <a:effectLst/>
              </a:endParaRPr>
            </a:p>
          </p:txBody>
        </p:sp>
        <p:sp>
          <p:nvSpPr>
            <p:cNvPr id="77" name="Text Box 2"/>
            <p:cNvSpPr txBox="1">
              <a:spLocks noChangeArrowheads="1"/>
            </p:cNvSpPr>
            <p:nvPr/>
          </p:nvSpPr>
          <p:spPr bwMode="auto">
            <a:xfrm>
              <a:off x="8094826" y="5537104"/>
              <a:ext cx="974421" cy="523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3000" b="1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02</a:t>
              </a:r>
              <a:endParaRPr lang="en-US">
                <a:effectLst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285231" y="202302"/>
              <a:ext cx="3429472" cy="505596"/>
            </a:xfrm>
            <a:prstGeom prst="roundRect">
              <a:avLst>
                <a:gd name="adj" fmla="val 50000"/>
              </a:avLst>
            </a:prstGeom>
            <a:solidFill>
              <a:srgbClr val="0034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9" name="Text Box 2"/>
            <p:cNvSpPr txBox="1">
              <a:spLocks noChangeArrowheads="1"/>
            </p:cNvSpPr>
            <p:nvPr/>
          </p:nvSpPr>
          <p:spPr bwMode="auto">
            <a:xfrm>
              <a:off x="3023547" y="275843"/>
              <a:ext cx="3909328" cy="505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1600">
                  <a:solidFill>
                    <a:srgbClr val="FFFF00"/>
                  </a:solidFill>
                  <a:effectLst/>
                  <a:latin typeface="Raleway SemiBold" panose="020B0703030101060003" pitchFamily="34" charset="0"/>
                  <a:cs typeface="Calibri" panose="020F0502020204030204" pitchFamily="34" charset="0"/>
                </a:rPr>
                <a:t>CELEBRITY FAMILY FEUD</a:t>
              </a:r>
              <a:endParaRPr lang="en-US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84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35</Words>
  <Application>Microsoft Office PowerPoint</Application>
  <PresentationFormat>A4 Paper (210x297 mm)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Calibri</vt:lpstr>
      <vt:lpstr>Raleway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7</cp:revision>
  <dcterms:created xsi:type="dcterms:W3CDTF">2023-06-08T08:01:58Z</dcterms:created>
  <dcterms:modified xsi:type="dcterms:W3CDTF">2023-06-08T10:24:40Z</dcterms:modified>
</cp:coreProperties>
</file>