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Montserrat SemiBold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1603" y="-6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34704"/>
              </p:ext>
            </p:extLst>
          </p:nvPr>
        </p:nvGraphicFramePr>
        <p:xfrm>
          <a:off x="449186" y="2634180"/>
          <a:ext cx="3157041" cy="2118132"/>
        </p:xfrm>
        <a:graphic>
          <a:graphicData uri="http://schemas.openxmlformats.org/drawingml/2006/table">
            <a:tbl>
              <a:tblPr/>
              <a:tblGrid>
                <a:gridCol w="431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533">
                <a:tc gridSpan="2"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 dirty="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Point</a:t>
                      </a:r>
                      <a:endParaRPr lang="en-US" sz="1100" dirty="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533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1.</a:t>
                      </a:r>
                      <a:endParaRPr lang="en-US" sz="1100" dirty="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 dirty="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533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2.</a:t>
                      </a: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 dirty="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 dirty="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533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3.</a:t>
                      </a: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 dirty="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1619300" y="775050"/>
            <a:ext cx="4321401" cy="8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7"/>
              </a:lnSpc>
            </a:pPr>
            <a:r>
              <a:rPr lang="en-US" sz="3053" b="1" spc="180" dirty="0">
                <a:solidFill>
                  <a:srgbClr val="000000"/>
                </a:solidFill>
                <a:latin typeface="Montserrat" pitchFamily="2" charset="0"/>
              </a:rPr>
              <a:t> BLANK FAMILY FEUD TEMPLATE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261930"/>
              </p:ext>
            </p:extLst>
          </p:nvPr>
        </p:nvGraphicFramePr>
        <p:xfrm>
          <a:off x="3953773" y="2634180"/>
          <a:ext cx="3157041" cy="2118132"/>
        </p:xfrm>
        <a:graphic>
          <a:graphicData uri="http://schemas.openxmlformats.org/drawingml/2006/table">
            <a:tbl>
              <a:tblPr/>
              <a:tblGrid>
                <a:gridCol w="431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533">
                <a:tc gridSpan="2"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 dirty="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Point</a:t>
                      </a: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533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1.</a:t>
                      </a: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533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2.</a:t>
                      </a: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533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3.</a:t>
                      </a: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 dirty="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584996"/>
              </p:ext>
            </p:extLst>
          </p:nvPr>
        </p:nvGraphicFramePr>
        <p:xfrm>
          <a:off x="449186" y="5196465"/>
          <a:ext cx="3157041" cy="2118132"/>
        </p:xfrm>
        <a:graphic>
          <a:graphicData uri="http://schemas.openxmlformats.org/drawingml/2006/table">
            <a:tbl>
              <a:tblPr/>
              <a:tblGrid>
                <a:gridCol w="431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533">
                <a:tc gridSpan="2"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 dirty="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Point</a:t>
                      </a: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533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1.</a:t>
                      </a: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533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2.</a:t>
                      </a: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533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3.</a:t>
                      </a: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 dirty="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579381"/>
              </p:ext>
            </p:extLst>
          </p:nvPr>
        </p:nvGraphicFramePr>
        <p:xfrm>
          <a:off x="3953773" y="5196465"/>
          <a:ext cx="3157041" cy="2118132"/>
        </p:xfrm>
        <a:graphic>
          <a:graphicData uri="http://schemas.openxmlformats.org/drawingml/2006/table">
            <a:tbl>
              <a:tblPr/>
              <a:tblGrid>
                <a:gridCol w="431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533">
                <a:tc gridSpan="2"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 dirty="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Point</a:t>
                      </a: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533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1.</a:t>
                      </a: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533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2.</a:t>
                      </a: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533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3.</a:t>
                      </a: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 dirty="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983139"/>
              </p:ext>
            </p:extLst>
          </p:nvPr>
        </p:nvGraphicFramePr>
        <p:xfrm>
          <a:off x="449186" y="7758750"/>
          <a:ext cx="3157041" cy="2118132"/>
        </p:xfrm>
        <a:graphic>
          <a:graphicData uri="http://schemas.openxmlformats.org/drawingml/2006/table">
            <a:tbl>
              <a:tblPr/>
              <a:tblGrid>
                <a:gridCol w="431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533">
                <a:tc gridSpan="2"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 dirty="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Point</a:t>
                      </a: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533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1.</a:t>
                      </a: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533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2.</a:t>
                      </a: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533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3.</a:t>
                      </a: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 dirty="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562165"/>
              </p:ext>
            </p:extLst>
          </p:nvPr>
        </p:nvGraphicFramePr>
        <p:xfrm>
          <a:off x="3953773" y="7758750"/>
          <a:ext cx="3157041" cy="2118132"/>
        </p:xfrm>
        <a:graphic>
          <a:graphicData uri="http://schemas.openxmlformats.org/drawingml/2006/table">
            <a:tbl>
              <a:tblPr/>
              <a:tblGrid>
                <a:gridCol w="431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533">
                <a:tc gridSpan="2"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 dirty="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Point</a:t>
                      </a: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533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1.</a:t>
                      </a: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533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2.</a:t>
                      </a: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533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3.</a:t>
                      </a: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 dirty="0">
                        <a:latin typeface="Montserrat SemiBold" pitchFamily="2" charset="0"/>
                      </a:endParaRP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1754848" y="1803600"/>
            <a:ext cx="4050303" cy="411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5"/>
              </a:lnSpc>
            </a:pPr>
            <a:r>
              <a:rPr lang="en-US" sz="1500" i="1" spc="88" dirty="0">
                <a:solidFill>
                  <a:srgbClr val="000000"/>
                </a:solidFill>
                <a:latin typeface="Montserrat" pitchFamily="2" charset="0"/>
              </a:rPr>
              <a:t>Fill with 3 top answers based on survey of 100 people. Most point wins!</a:t>
            </a:r>
          </a:p>
        </p:txBody>
      </p:sp>
      <p:sp>
        <p:nvSpPr>
          <p:cNvPr id="10" name="Freeform 10"/>
          <p:cNvSpPr/>
          <p:nvPr/>
        </p:nvSpPr>
        <p:spPr>
          <a:xfrm>
            <a:off x="3308120" y="10328905"/>
            <a:ext cx="1002569" cy="165424"/>
          </a:xfrm>
          <a:custGeom>
            <a:avLst/>
            <a:gdLst/>
            <a:ahLst/>
            <a:cxnLst/>
            <a:rect l="l" t="t" r="r" b="b"/>
            <a:pathLst>
              <a:path w="1002569" h="165424">
                <a:moveTo>
                  <a:pt x="0" y="0"/>
                </a:moveTo>
                <a:lnTo>
                  <a:pt x="1002569" y="0"/>
                </a:lnTo>
                <a:lnTo>
                  <a:pt x="1002569" y="165424"/>
                </a:lnTo>
                <a:lnTo>
                  <a:pt x="0" y="165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63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Montserrat</vt:lpstr>
      <vt:lpstr>Montserrat SemiBold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feud templates 1, 3, 6</dc:title>
  <cp:lastModifiedBy>HUONG NGUYEN THU</cp:lastModifiedBy>
  <cp:revision>3</cp:revision>
  <dcterms:created xsi:type="dcterms:W3CDTF">2006-08-16T00:00:00Z</dcterms:created>
  <dcterms:modified xsi:type="dcterms:W3CDTF">2023-06-15T14:17:50Z</dcterms:modified>
  <dc:identifier>DAFllihhu48</dc:identifier>
</cp:coreProperties>
</file>