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blankb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26" y="1"/>
            <a:ext cx="993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45200" y="359436"/>
            <a:ext cx="9414966" cy="845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1405" y="1497335"/>
            <a:ext cx="9414966" cy="4939029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236115" y="1769454"/>
            <a:ext cx="1039667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55758" y="1769454"/>
            <a:ext cx="7432643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146977" y="488174"/>
            <a:ext cx="7458879" cy="6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FAMILY FEUD QUESTION</a:t>
            </a:r>
            <a:endParaRPr lang="en-US">
              <a:effectLst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74672" y="1869516"/>
            <a:ext cx="7414339" cy="4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ANSWER 1</a:t>
            </a:r>
            <a:endParaRPr lang="en-US">
              <a:effectLst/>
            </a:endParaRPr>
          </a:p>
        </p:txBody>
      </p:sp>
      <p:pic>
        <p:nvPicPr>
          <p:cNvPr id="2050" name="Picture 2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27" y="6396772"/>
            <a:ext cx="1574144" cy="4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280045" y="1888430"/>
            <a:ext cx="970112" cy="5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36</a:t>
            </a:r>
            <a:endParaRPr lang="en-US" dirty="0">
              <a:effectLst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33064" y="2671231"/>
            <a:ext cx="1039667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52707" y="2671231"/>
            <a:ext cx="7432643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571621" y="2771293"/>
            <a:ext cx="7414339" cy="4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ANSWER 2</a:t>
            </a:r>
            <a:endParaRPr lang="en-US">
              <a:effectLst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 </a:t>
            </a:r>
            <a:endParaRPr lang="en-US">
              <a:effectLst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8276994" y="2790207"/>
            <a:ext cx="970112" cy="5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32</a:t>
            </a:r>
            <a:endParaRPr lang="en-US">
              <a:effectLst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234285" y="3575448"/>
            <a:ext cx="1039667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53928" y="3575448"/>
            <a:ext cx="7432643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72842" y="3675510"/>
            <a:ext cx="7414339" cy="4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ANSWER 3</a:t>
            </a:r>
            <a:endParaRPr lang="en-US">
              <a:effectLst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 </a:t>
            </a:r>
            <a:endParaRPr lang="en-US">
              <a:effectLst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278214" y="3694424"/>
            <a:ext cx="970112" cy="5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20</a:t>
            </a:r>
            <a:endParaRPr lang="en-US">
              <a:effectLst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231234" y="4477225"/>
            <a:ext cx="1039667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50877" y="4477225"/>
            <a:ext cx="7432643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569791" y="4577287"/>
            <a:ext cx="7414339" cy="4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ANSWER 4</a:t>
            </a:r>
            <a:endParaRPr lang="en-US">
              <a:effectLst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 </a:t>
            </a:r>
            <a:endParaRPr lang="en-US">
              <a:effectLst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8269062" y="4596201"/>
            <a:ext cx="970112" cy="5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08</a:t>
            </a:r>
            <a:endParaRPr lang="en-US">
              <a:effectLst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226353" y="5380833"/>
            <a:ext cx="1039667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545996" y="5380833"/>
            <a:ext cx="7432643" cy="72483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64910" y="5480895"/>
            <a:ext cx="7414339" cy="4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ANSWER 5</a:t>
            </a:r>
            <a:endParaRPr lang="en-US">
              <a:effectLst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 </a:t>
            </a:r>
            <a:endParaRPr lang="en-US">
              <a:effectLst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8264181" y="5499809"/>
            <a:ext cx="970112" cy="5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06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18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2023-06-08T10:24:02Z</dcterms:modified>
</cp:coreProperties>
</file>