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906000" cy="6858000" type="A4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aleway SemiBold" panose="020B0703030101060003" pitchFamily="34" charset="0"/>
      <p:bold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5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5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9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3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8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6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9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4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1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8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3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438" y="1559"/>
            <a:ext cx="9902562" cy="6856441"/>
          </a:xfrm>
          <a:prstGeom prst="rect">
            <a:avLst/>
          </a:prstGeom>
          <a:solidFill>
            <a:srgbClr val="358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88098" y="274625"/>
            <a:ext cx="9197978" cy="6116098"/>
            <a:chOff x="380006" y="282717"/>
            <a:chExt cx="9197978" cy="6116098"/>
          </a:xfrm>
        </p:grpSpPr>
        <p:sp>
          <p:nvSpPr>
            <p:cNvPr id="31" name="Rectangle 30"/>
            <p:cNvSpPr/>
            <p:nvPr/>
          </p:nvSpPr>
          <p:spPr>
            <a:xfrm>
              <a:off x="382389" y="282717"/>
              <a:ext cx="9195595" cy="1227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093084" y="5317506"/>
              <a:ext cx="4480730" cy="1081309"/>
            </a:xfrm>
            <a:prstGeom prst="roundRect">
              <a:avLst>
                <a:gd name="adj" fmla="val 31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8559230" y="5385423"/>
              <a:ext cx="958582" cy="944284"/>
            </a:xfrm>
            <a:prstGeom prst="roundRect">
              <a:avLst>
                <a:gd name="adj" fmla="val 3162"/>
              </a:avLst>
            </a:prstGeom>
            <a:solidFill>
              <a:srgbClr val="2E3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087126" y="4111087"/>
              <a:ext cx="4480730" cy="1081309"/>
            </a:xfrm>
            <a:prstGeom prst="roundRect">
              <a:avLst>
                <a:gd name="adj" fmla="val 31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553272" y="4179004"/>
              <a:ext cx="958582" cy="944284"/>
            </a:xfrm>
            <a:prstGeom prst="roundRect">
              <a:avLst>
                <a:gd name="adj" fmla="val 3162"/>
              </a:avLst>
            </a:prstGeom>
            <a:solidFill>
              <a:srgbClr val="2E3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087722" y="2909434"/>
              <a:ext cx="4480730" cy="1081309"/>
            </a:xfrm>
            <a:prstGeom prst="roundRect">
              <a:avLst>
                <a:gd name="adj" fmla="val 31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8553868" y="2977351"/>
              <a:ext cx="958582" cy="944284"/>
            </a:xfrm>
            <a:prstGeom prst="roundRect">
              <a:avLst>
                <a:gd name="adj" fmla="val 3162"/>
              </a:avLst>
            </a:prstGeom>
            <a:solidFill>
              <a:srgbClr val="2E3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5084743" y="1705398"/>
              <a:ext cx="4480730" cy="1081309"/>
            </a:xfrm>
            <a:prstGeom prst="roundRect">
              <a:avLst>
                <a:gd name="adj" fmla="val 31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552081" y="1773315"/>
              <a:ext cx="958582" cy="944284"/>
            </a:xfrm>
            <a:prstGeom prst="roundRect">
              <a:avLst>
                <a:gd name="adj" fmla="val 3162"/>
              </a:avLst>
            </a:prstGeom>
            <a:solidFill>
              <a:srgbClr val="2E3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88942" y="5316910"/>
              <a:ext cx="4480730" cy="1081309"/>
            </a:xfrm>
            <a:prstGeom prst="roundRect">
              <a:avLst>
                <a:gd name="adj" fmla="val 31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855089" y="5384827"/>
              <a:ext cx="958582" cy="944284"/>
            </a:xfrm>
            <a:prstGeom prst="roundRect">
              <a:avLst>
                <a:gd name="adj" fmla="val 3162"/>
              </a:avLst>
            </a:prstGeom>
            <a:solidFill>
              <a:srgbClr val="2E3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82985" y="4110491"/>
              <a:ext cx="4480730" cy="1081309"/>
            </a:xfrm>
            <a:prstGeom prst="roundRect">
              <a:avLst>
                <a:gd name="adj" fmla="val 31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849131" y="4178408"/>
              <a:ext cx="958582" cy="944284"/>
            </a:xfrm>
            <a:prstGeom prst="roundRect">
              <a:avLst>
                <a:gd name="adj" fmla="val 3162"/>
              </a:avLst>
            </a:prstGeom>
            <a:solidFill>
              <a:srgbClr val="2E3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83581" y="2908838"/>
              <a:ext cx="4480730" cy="1081309"/>
            </a:xfrm>
            <a:prstGeom prst="roundRect">
              <a:avLst>
                <a:gd name="adj" fmla="val 31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849727" y="2976755"/>
              <a:ext cx="958582" cy="944284"/>
            </a:xfrm>
            <a:prstGeom prst="roundRect">
              <a:avLst>
                <a:gd name="adj" fmla="val 3162"/>
              </a:avLst>
            </a:prstGeom>
            <a:solidFill>
              <a:srgbClr val="2E3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380602" y="1704802"/>
              <a:ext cx="4480730" cy="1081309"/>
            </a:xfrm>
            <a:prstGeom prst="roundRect">
              <a:avLst>
                <a:gd name="adj" fmla="val 31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3847940" y="1772719"/>
              <a:ext cx="958582" cy="944284"/>
            </a:xfrm>
            <a:prstGeom prst="roundRect">
              <a:avLst>
                <a:gd name="adj" fmla="val 3162"/>
              </a:avLst>
            </a:prstGeom>
            <a:solidFill>
              <a:srgbClr val="2E3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8" name="Text Box 2"/>
            <p:cNvSpPr txBox="1">
              <a:spLocks noChangeArrowheads="1"/>
            </p:cNvSpPr>
            <p:nvPr/>
          </p:nvSpPr>
          <p:spPr bwMode="auto">
            <a:xfrm>
              <a:off x="1304034" y="695580"/>
              <a:ext cx="7283197" cy="635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2400">
                  <a:effectLst/>
                  <a:latin typeface="Raleway SemiBold" panose="020B0703030101060003" pitchFamily="34" charset="0"/>
                  <a:cs typeface="Calibri" panose="020F0502020204030204" pitchFamily="34" charset="0"/>
                </a:rPr>
                <a:t>QUESTION HERE</a:t>
              </a:r>
              <a:endParaRPr lang="en-US">
                <a:effectLst/>
              </a:endParaRPr>
            </a:p>
          </p:txBody>
        </p:sp>
        <p:sp>
          <p:nvSpPr>
            <p:cNvPr id="69" name="Text Box 2"/>
            <p:cNvSpPr txBox="1">
              <a:spLocks noChangeArrowheads="1"/>
            </p:cNvSpPr>
            <p:nvPr/>
          </p:nvSpPr>
          <p:spPr bwMode="auto">
            <a:xfrm>
              <a:off x="380006" y="2037238"/>
              <a:ext cx="3467338" cy="705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2400">
                  <a:effectLst/>
                  <a:latin typeface="Raleway SemiBold" panose="020B0703030101060003" pitchFamily="34" charset="0"/>
                  <a:cs typeface="Calibri" panose="020F0502020204030204" pitchFamily="34" charset="0"/>
                </a:rPr>
                <a:t>ANSWER 1</a:t>
              </a:r>
              <a:endParaRPr lang="en-US">
                <a:effectLst/>
              </a:endParaRPr>
            </a:p>
          </p:txBody>
        </p:sp>
        <p:sp>
          <p:nvSpPr>
            <p:cNvPr id="70" name="Text Box 2"/>
            <p:cNvSpPr txBox="1">
              <a:spLocks noChangeArrowheads="1"/>
            </p:cNvSpPr>
            <p:nvPr/>
          </p:nvSpPr>
          <p:spPr bwMode="auto">
            <a:xfrm>
              <a:off x="381198" y="3294892"/>
              <a:ext cx="3467338" cy="705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2400">
                  <a:effectLst/>
                  <a:latin typeface="Raleway SemiBold" panose="020B0703030101060003" pitchFamily="34" charset="0"/>
                  <a:cs typeface="Calibri" panose="020F0502020204030204" pitchFamily="34" charset="0"/>
                </a:rPr>
                <a:t>ANSWER 2</a:t>
              </a:r>
              <a:endParaRPr lang="en-US">
                <a:effectLst/>
              </a:endParaRPr>
            </a:p>
            <a:p>
              <a:pPr algn="ctr"/>
              <a:r>
                <a:rPr lang="en-US" sz="2400">
                  <a:effectLst/>
                  <a:latin typeface="Raleway SemiBold" panose="020B0703030101060003" pitchFamily="34" charset="0"/>
                  <a:cs typeface="Calibri" panose="020F0502020204030204" pitchFamily="34" charset="0"/>
                </a:rPr>
                <a:t> </a:t>
              </a:r>
              <a:endParaRPr lang="en-US">
                <a:effectLst/>
              </a:endParaRPr>
            </a:p>
          </p:txBody>
        </p:sp>
        <p:sp>
          <p:nvSpPr>
            <p:cNvPr id="71" name="Text Box 3"/>
            <p:cNvSpPr txBox="1">
              <a:spLocks noChangeArrowheads="1"/>
            </p:cNvSpPr>
            <p:nvPr/>
          </p:nvSpPr>
          <p:spPr bwMode="auto">
            <a:xfrm>
              <a:off x="381198" y="4438756"/>
              <a:ext cx="3467338" cy="705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2400">
                  <a:effectLst/>
                  <a:latin typeface="Raleway SemiBold" panose="020B0703030101060003" pitchFamily="34" charset="0"/>
                  <a:cs typeface="Calibri" panose="020F0502020204030204" pitchFamily="34" charset="0"/>
                </a:rPr>
                <a:t>ANSWER 3</a:t>
              </a:r>
              <a:endParaRPr lang="en-US">
                <a:effectLst/>
              </a:endParaRPr>
            </a:p>
          </p:txBody>
        </p:sp>
        <p:sp>
          <p:nvSpPr>
            <p:cNvPr id="72" name="Text Box 4"/>
            <p:cNvSpPr txBox="1">
              <a:spLocks noChangeArrowheads="1"/>
            </p:cNvSpPr>
            <p:nvPr/>
          </p:nvSpPr>
          <p:spPr bwMode="auto">
            <a:xfrm>
              <a:off x="381198" y="5673772"/>
              <a:ext cx="3467338" cy="705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2400">
                  <a:effectLst/>
                  <a:latin typeface="Raleway SemiBold" panose="020B0703030101060003" pitchFamily="34" charset="0"/>
                  <a:cs typeface="Calibri" panose="020F0502020204030204" pitchFamily="34" charset="0"/>
                </a:rPr>
                <a:t>ANSWER 4</a:t>
              </a:r>
              <a:endParaRPr lang="en-US">
                <a:effectLst/>
              </a:endParaRPr>
            </a:p>
            <a:p>
              <a:pPr algn="ctr"/>
              <a:r>
                <a:rPr lang="en-US" sz="2400">
                  <a:effectLst/>
                  <a:latin typeface="Raleway SemiBold" panose="020B0703030101060003" pitchFamily="34" charset="0"/>
                  <a:cs typeface="Calibri" panose="020F0502020204030204" pitchFamily="34" charset="0"/>
                </a:rPr>
                <a:t> </a:t>
              </a:r>
              <a:endParaRPr lang="en-US">
                <a:effectLst/>
              </a:endParaRPr>
            </a:p>
          </p:txBody>
        </p:sp>
        <p:sp>
          <p:nvSpPr>
            <p:cNvPr id="73" name="Text Box 2"/>
            <p:cNvSpPr txBox="1">
              <a:spLocks noChangeArrowheads="1"/>
            </p:cNvSpPr>
            <p:nvPr/>
          </p:nvSpPr>
          <p:spPr bwMode="auto">
            <a:xfrm>
              <a:off x="5093679" y="2036642"/>
              <a:ext cx="3467338" cy="705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2400">
                  <a:effectLst/>
                  <a:latin typeface="Raleway SemiBold" panose="020B0703030101060003" pitchFamily="34" charset="0"/>
                  <a:cs typeface="Calibri" panose="020F0502020204030204" pitchFamily="34" charset="0"/>
                </a:rPr>
                <a:t>ANSWER 5</a:t>
              </a:r>
              <a:endParaRPr lang="en-US">
                <a:effectLst/>
              </a:endParaRPr>
            </a:p>
          </p:txBody>
        </p:sp>
        <p:sp>
          <p:nvSpPr>
            <p:cNvPr id="74" name="Text Box 2"/>
            <p:cNvSpPr txBox="1">
              <a:spLocks noChangeArrowheads="1"/>
            </p:cNvSpPr>
            <p:nvPr/>
          </p:nvSpPr>
          <p:spPr bwMode="auto">
            <a:xfrm>
              <a:off x="5093679" y="3225784"/>
              <a:ext cx="3467338" cy="705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2400">
                  <a:effectLst/>
                  <a:latin typeface="Raleway SemiBold" panose="020B0703030101060003" pitchFamily="34" charset="0"/>
                  <a:cs typeface="Calibri" panose="020F0502020204030204" pitchFamily="34" charset="0"/>
                </a:rPr>
                <a:t>ANSWER 6</a:t>
              </a:r>
              <a:endParaRPr lang="en-US">
                <a:effectLst/>
              </a:endParaRPr>
            </a:p>
          </p:txBody>
        </p:sp>
        <p:sp>
          <p:nvSpPr>
            <p:cNvPr id="75" name="Text Box 2"/>
            <p:cNvSpPr txBox="1">
              <a:spLocks noChangeArrowheads="1"/>
            </p:cNvSpPr>
            <p:nvPr/>
          </p:nvSpPr>
          <p:spPr bwMode="auto">
            <a:xfrm>
              <a:off x="5093679" y="4438756"/>
              <a:ext cx="3467338" cy="705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2400">
                  <a:effectLst/>
                  <a:latin typeface="Raleway SemiBold" panose="020B0703030101060003" pitchFamily="34" charset="0"/>
                  <a:cs typeface="Calibri" panose="020F0502020204030204" pitchFamily="34" charset="0"/>
                </a:rPr>
                <a:t>ANSWER 7</a:t>
              </a:r>
              <a:endParaRPr lang="en-US">
                <a:effectLst/>
              </a:endParaRPr>
            </a:p>
          </p:txBody>
        </p:sp>
        <p:sp>
          <p:nvSpPr>
            <p:cNvPr id="76" name="Text Box 2"/>
            <p:cNvSpPr txBox="1">
              <a:spLocks noChangeArrowheads="1"/>
            </p:cNvSpPr>
            <p:nvPr/>
          </p:nvSpPr>
          <p:spPr bwMode="auto">
            <a:xfrm>
              <a:off x="5093679" y="5616579"/>
              <a:ext cx="3467338" cy="705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2400">
                  <a:effectLst/>
                  <a:latin typeface="Raleway SemiBold" panose="020B0703030101060003" pitchFamily="34" charset="0"/>
                  <a:cs typeface="Calibri" panose="020F0502020204030204" pitchFamily="34" charset="0"/>
                </a:rPr>
                <a:t>ANSWER 8</a:t>
              </a:r>
              <a:endParaRPr lang="en-US">
                <a:effectLst/>
              </a:endParaRPr>
            </a:p>
          </p:txBody>
        </p:sp>
        <p:sp>
          <p:nvSpPr>
            <p:cNvPr id="77" name="Text Box 2"/>
            <p:cNvSpPr txBox="1">
              <a:spLocks noChangeArrowheads="1"/>
            </p:cNvSpPr>
            <p:nvPr/>
          </p:nvSpPr>
          <p:spPr bwMode="auto">
            <a:xfrm>
              <a:off x="3847940" y="1847189"/>
              <a:ext cx="947262" cy="705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4800" b="1"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0</a:t>
              </a:r>
              <a:endParaRPr lang="en-US">
                <a:effectLst/>
              </a:endParaRPr>
            </a:p>
          </p:txBody>
        </p:sp>
        <p:sp>
          <p:nvSpPr>
            <p:cNvPr id="78" name="Text Box 2"/>
            <p:cNvSpPr txBox="1">
              <a:spLocks noChangeArrowheads="1"/>
            </p:cNvSpPr>
            <p:nvPr/>
          </p:nvSpPr>
          <p:spPr bwMode="auto">
            <a:xfrm>
              <a:off x="3858664" y="3088758"/>
              <a:ext cx="947262" cy="705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4800" b="1"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0</a:t>
              </a:r>
              <a:endParaRPr lang="en-US">
                <a:effectLst/>
              </a:endParaRPr>
            </a:p>
          </p:txBody>
        </p:sp>
        <p:sp>
          <p:nvSpPr>
            <p:cNvPr id="79" name="Text Box 2"/>
            <p:cNvSpPr txBox="1">
              <a:spLocks noChangeArrowheads="1"/>
            </p:cNvSpPr>
            <p:nvPr/>
          </p:nvSpPr>
          <p:spPr bwMode="auto">
            <a:xfrm>
              <a:off x="3858664" y="4243942"/>
              <a:ext cx="947262" cy="705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4800" b="1"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0</a:t>
              </a:r>
              <a:endParaRPr lang="en-US">
                <a:effectLst/>
              </a:endParaRPr>
            </a:p>
          </p:txBody>
        </p:sp>
        <p:sp>
          <p:nvSpPr>
            <p:cNvPr id="80" name="Text Box 2"/>
            <p:cNvSpPr txBox="1">
              <a:spLocks noChangeArrowheads="1"/>
            </p:cNvSpPr>
            <p:nvPr/>
          </p:nvSpPr>
          <p:spPr bwMode="auto">
            <a:xfrm>
              <a:off x="3858664" y="5479553"/>
              <a:ext cx="947262" cy="705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4800" b="1"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0</a:t>
              </a:r>
              <a:endParaRPr lang="en-US">
                <a:effectLst/>
              </a:endParaRPr>
            </a:p>
          </p:txBody>
        </p:sp>
        <p:sp>
          <p:nvSpPr>
            <p:cNvPr id="81" name="Text Box 2"/>
            <p:cNvSpPr txBox="1">
              <a:spLocks noChangeArrowheads="1"/>
            </p:cNvSpPr>
            <p:nvPr/>
          </p:nvSpPr>
          <p:spPr bwMode="auto">
            <a:xfrm>
              <a:off x="8571145" y="1865062"/>
              <a:ext cx="947262" cy="705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4800" b="1"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0</a:t>
              </a:r>
              <a:endParaRPr lang="en-US">
                <a:effectLst/>
              </a:endParaRPr>
            </a:p>
          </p:txBody>
        </p:sp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8571145" y="3088758"/>
              <a:ext cx="947262" cy="705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4800" b="1"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0</a:t>
              </a:r>
              <a:endParaRPr lang="en-US">
                <a:effectLst/>
              </a:endParaRPr>
            </a:p>
          </p:txBody>
        </p:sp>
        <p:sp>
          <p:nvSpPr>
            <p:cNvPr id="83" name="Text Box 2"/>
            <p:cNvSpPr txBox="1">
              <a:spLocks noChangeArrowheads="1"/>
            </p:cNvSpPr>
            <p:nvPr/>
          </p:nvSpPr>
          <p:spPr bwMode="auto">
            <a:xfrm>
              <a:off x="8571145" y="4255261"/>
              <a:ext cx="947262" cy="705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4800" b="1"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0</a:t>
              </a:r>
              <a:endParaRPr lang="en-US">
                <a:effectLst/>
              </a:endParaRPr>
            </a:p>
          </p:txBody>
        </p:sp>
        <p:sp>
          <p:nvSpPr>
            <p:cNvPr id="84" name="Text Box 2"/>
            <p:cNvSpPr txBox="1">
              <a:spLocks noChangeArrowheads="1"/>
            </p:cNvSpPr>
            <p:nvPr/>
          </p:nvSpPr>
          <p:spPr bwMode="auto">
            <a:xfrm>
              <a:off x="8571145" y="5490873"/>
              <a:ext cx="947262" cy="705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4800" b="1"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0</a:t>
              </a:r>
              <a:endParaRPr lang="en-US">
                <a:effectLst/>
              </a:endParaRPr>
            </a:p>
          </p:txBody>
        </p:sp>
      </p:grpSp>
      <p:pic>
        <p:nvPicPr>
          <p:cNvPr id="2050" name="Picture 2" descr="templatelab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236" y="6428008"/>
            <a:ext cx="1535578" cy="43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84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26</Words>
  <Application>Microsoft Office PowerPoint</Application>
  <PresentationFormat>A4 Paper (210x297 mm)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 Light</vt:lpstr>
      <vt:lpstr>Calibri</vt:lpstr>
      <vt:lpstr>Raleway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7</cp:revision>
  <dcterms:created xsi:type="dcterms:W3CDTF">2023-06-08T08:01:58Z</dcterms:created>
  <dcterms:modified xsi:type="dcterms:W3CDTF">2023-06-08T10:23:23Z</dcterms:modified>
</cp:coreProperties>
</file>