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Raleway SemiBold" panose="020B0703030101060003" pitchFamily="34" charset="0"/>
      <p:bold r:id="rId3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225117" y="1212164"/>
            <a:ext cx="9409996" cy="4934173"/>
          </a:xfrm>
          <a:prstGeom prst="ellipse">
            <a:avLst/>
          </a:prstGeom>
          <a:solidFill>
            <a:srgbClr val="8BD6EB"/>
          </a:solidFill>
          <a:ln w="1397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0919" y="4361935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15204" y="3203695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10124" y="2056250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923191" y="169970"/>
            <a:ext cx="77628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800" dirty="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WHAT IS THE BEST TASTING </a:t>
            </a:r>
            <a:endParaRPr lang="en-US" sz="2800" dirty="0">
              <a:effectLst/>
            </a:endParaRPr>
          </a:p>
          <a:p>
            <a:pPr algn="ctr"/>
            <a:r>
              <a:rPr lang="en-US" sz="2800" dirty="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BABY FOOD FLAVOR?</a:t>
            </a:r>
            <a:endParaRPr lang="en-US" sz="2800" dirty="0">
              <a:effectLst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37429" y="2305805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BANANA</a:t>
            </a:r>
            <a:endParaRPr lang="en-US">
              <a:effectLst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43144" y="3491350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APPLE</a:t>
            </a:r>
            <a:endParaRPr lang="en-US">
              <a:effectLst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48859" y="4633080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PEACHES</a:t>
            </a:r>
            <a:endParaRPr lang="en-US">
              <a:effectLst/>
            </a:endParaRPr>
          </a:p>
        </p:txBody>
      </p:sp>
      <p:pic>
        <p:nvPicPr>
          <p:cNvPr id="2068" name="Picture 20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64" y="6228887"/>
            <a:ext cx="16287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" descr="baby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51" y="2031013"/>
            <a:ext cx="11207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680044" y="2244845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32</a:t>
            </a:r>
            <a:endParaRPr lang="en-US">
              <a:effectLst/>
            </a:endParaRPr>
          </a:p>
        </p:txBody>
      </p:sp>
      <p:pic>
        <p:nvPicPr>
          <p:cNvPr id="2065" name="Picture 4" descr="baby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01" y="3162283"/>
            <a:ext cx="11207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674329" y="3408800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23</a:t>
            </a:r>
            <a:endParaRPr lang="en-US">
              <a:effectLst/>
            </a:endParaRPr>
          </a:p>
        </p:txBody>
      </p:sp>
      <p:pic>
        <p:nvPicPr>
          <p:cNvPr id="2063" name="Picture 6" descr="baby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01" y="4318292"/>
            <a:ext cx="11207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3673059" y="4548625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15</a:t>
            </a:r>
            <a:endParaRPr lang="en-US">
              <a:effectLst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35134" y="4344790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029419" y="3186550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024339" y="2039105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051644" y="2269610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CARROTS</a:t>
            </a:r>
            <a:endParaRPr lang="en-US">
              <a:effectLst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5057359" y="3455155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PEARS</a:t>
            </a:r>
            <a:endParaRPr lang="en-US">
              <a:effectLst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5063074" y="4596885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D76A73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APRICOT</a:t>
            </a:r>
            <a:endParaRPr lang="en-US">
              <a:effectLst/>
            </a:endParaRPr>
          </a:p>
        </p:txBody>
      </p:sp>
      <p:pic>
        <p:nvPicPr>
          <p:cNvPr id="2055" name="Picture 17" descr="baby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01" y="1994501"/>
            <a:ext cx="11207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8194259" y="2208650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12</a:t>
            </a:r>
            <a:endParaRPr lang="en-US">
              <a:effectLst/>
            </a:endParaRPr>
          </a:p>
        </p:txBody>
      </p:sp>
      <p:pic>
        <p:nvPicPr>
          <p:cNvPr id="2053" name="Picture 18" descr="baby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51" y="3150046"/>
            <a:ext cx="11207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8188544" y="3372605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09</a:t>
            </a:r>
            <a:endParaRPr lang="en-US">
              <a:effectLst/>
            </a:endParaRPr>
          </a:p>
        </p:txBody>
      </p:sp>
      <p:pic>
        <p:nvPicPr>
          <p:cNvPr id="2051" name="Picture 21" descr="baby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64" y="4306055"/>
            <a:ext cx="11207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8187274" y="4512430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05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21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Raleway SemiBold</vt:lpstr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6</cp:revision>
  <dcterms:created xsi:type="dcterms:W3CDTF">2023-06-08T08:01:58Z</dcterms:created>
  <dcterms:modified xsi:type="dcterms:W3CDTF">2023-06-08T10:22:22Z</dcterms:modified>
</cp:coreProperties>
</file>