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Bold" pitchFamily="2" charset="0"/>
      <p:bold r:id="rId7"/>
      <p:boldItalic r:id="rId8"/>
    </p:embeddedFont>
    <p:embeddedFont>
      <p:font typeface="The Seasons Regular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FB95CF62-1516-EE10-9C39-A92BDE95E65E}"/>
              </a:ext>
            </a:extLst>
          </p:cNvPr>
          <p:cNvGrpSpPr/>
          <p:nvPr/>
        </p:nvGrpSpPr>
        <p:grpSpPr>
          <a:xfrm>
            <a:off x="-224380" y="0"/>
            <a:ext cx="7780881" cy="10434541"/>
            <a:chOff x="-224380" y="0"/>
            <a:chExt cx="7780881" cy="10434541"/>
          </a:xfrm>
        </p:grpSpPr>
        <p:sp>
          <p:nvSpPr>
            <p:cNvPr id="3" name="Freeform 3"/>
            <p:cNvSpPr/>
            <p:nvPr/>
          </p:nvSpPr>
          <p:spPr>
            <a:xfrm>
              <a:off x="1" y="0"/>
              <a:ext cx="7556500" cy="1781046"/>
            </a:xfrm>
            <a:custGeom>
              <a:avLst/>
              <a:gdLst/>
              <a:ahLst/>
              <a:cxnLst/>
              <a:rect l="l" t="t" r="r" b="b"/>
              <a:pathLst>
                <a:path w="2856169" h="711275">
                  <a:moveTo>
                    <a:pt x="0" y="0"/>
                  </a:moveTo>
                  <a:lnTo>
                    <a:pt x="2856169" y="0"/>
                  </a:lnTo>
                  <a:lnTo>
                    <a:pt x="2856169" y="711275"/>
                  </a:lnTo>
                  <a:lnTo>
                    <a:pt x="0" y="711275"/>
                  </a:lnTo>
                  <a:close/>
                </a:path>
              </a:pathLst>
            </a:custGeom>
            <a:solidFill>
              <a:srgbClr val="F1EFE7"/>
            </a:solidFill>
            <a:ln>
              <a:noFill/>
            </a:ln>
          </p:spPr>
        </p:sp>
        <p:sp>
          <p:nvSpPr>
            <p:cNvPr id="6" name="Freeform 6"/>
            <p:cNvSpPr/>
            <p:nvPr/>
          </p:nvSpPr>
          <p:spPr>
            <a:xfrm>
              <a:off x="756258" y="8958518"/>
              <a:ext cx="6047484" cy="1137377"/>
            </a:xfrm>
            <a:custGeom>
              <a:avLst/>
              <a:gdLst/>
              <a:ahLst/>
              <a:cxnLst/>
              <a:rect l="l" t="t" r="r" b="b"/>
              <a:pathLst>
                <a:path w="2167282" h="407610">
                  <a:moveTo>
                    <a:pt x="0" y="0"/>
                  </a:moveTo>
                  <a:lnTo>
                    <a:pt x="2167282" y="0"/>
                  </a:lnTo>
                  <a:lnTo>
                    <a:pt x="2167282" y="407610"/>
                  </a:lnTo>
                  <a:lnTo>
                    <a:pt x="0" y="407610"/>
                  </a:lnTo>
                  <a:close/>
                </a:path>
              </a:pathLst>
            </a:custGeom>
            <a:solidFill>
              <a:srgbClr val="F1EFE7"/>
            </a:solidFill>
            <a:ln>
              <a:noFill/>
            </a:ln>
          </p:spPr>
        </p:sp>
        <p:sp>
          <p:nvSpPr>
            <p:cNvPr id="9" name="AutoShape 9"/>
            <p:cNvSpPr/>
            <p:nvPr/>
          </p:nvSpPr>
          <p:spPr>
            <a:xfrm flipV="1">
              <a:off x="807554" y="4970824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807554" y="4727096"/>
              <a:ext cx="87666" cy="8766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13" name="AutoShape 13"/>
            <p:cNvSpPr/>
            <p:nvPr/>
          </p:nvSpPr>
          <p:spPr>
            <a:xfrm flipV="1">
              <a:off x="807554" y="4544358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807554" y="4300630"/>
              <a:ext cx="87666" cy="8766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17" name="AutoShape 17"/>
            <p:cNvSpPr/>
            <p:nvPr/>
          </p:nvSpPr>
          <p:spPr>
            <a:xfrm flipV="1">
              <a:off x="807554" y="5397290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8" name="Group 18"/>
            <p:cNvGrpSpPr/>
            <p:nvPr/>
          </p:nvGrpSpPr>
          <p:grpSpPr>
            <a:xfrm>
              <a:off x="807554" y="5153561"/>
              <a:ext cx="87666" cy="8766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21" name="AutoShape 21"/>
            <p:cNvSpPr/>
            <p:nvPr/>
          </p:nvSpPr>
          <p:spPr>
            <a:xfrm>
              <a:off x="807554" y="5823756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22" name="Group 22"/>
            <p:cNvGrpSpPr/>
            <p:nvPr/>
          </p:nvGrpSpPr>
          <p:grpSpPr>
            <a:xfrm>
              <a:off x="807554" y="5580027"/>
              <a:ext cx="87666" cy="8766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95482" y="3924623"/>
              <a:ext cx="1988924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spc="271">
                  <a:solidFill>
                    <a:srgbClr val="000000"/>
                  </a:solidFill>
                  <a:latin typeface="Montserrat SemiBold" pitchFamily="2" charset="0"/>
                </a:rPr>
                <a:t>INGREDIENTS:</a:t>
              </a:r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4083715" y="4970824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4083715" y="4727096"/>
              <a:ext cx="87666" cy="87666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30" name="AutoShape 30"/>
            <p:cNvSpPr/>
            <p:nvPr/>
          </p:nvSpPr>
          <p:spPr>
            <a:xfrm flipV="1">
              <a:off x="4083715" y="4544358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1" name="Group 31"/>
            <p:cNvGrpSpPr/>
            <p:nvPr/>
          </p:nvGrpSpPr>
          <p:grpSpPr>
            <a:xfrm>
              <a:off x="4083715" y="4300630"/>
              <a:ext cx="87666" cy="8766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4083715" y="5397290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5" name="Group 35"/>
            <p:cNvGrpSpPr/>
            <p:nvPr/>
          </p:nvGrpSpPr>
          <p:grpSpPr>
            <a:xfrm>
              <a:off x="4083715" y="5153561"/>
              <a:ext cx="87666" cy="87666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38" name="AutoShape 38"/>
            <p:cNvSpPr/>
            <p:nvPr/>
          </p:nvSpPr>
          <p:spPr>
            <a:xfrm>
              <a:off x="4083715" y="5823756"/>
              <a:ext cx="2726274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4083715" y="5580027"/>
              <a:ext cx="87666" cy="87666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1679"/>
                  </a:lnSpc>
                </a:pPr>
                <a:endParaRPr>
                  <a:latin typeface="Montserrat SemiBold" pitchFamily="2" charset="0"/>
                </a:endParaRPr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10618" y="3351661"/>
              <a:ext cx="2775373" cy="365179"/>
            </a:xfrm>
            <a:custGeom>
              <a:avLst/>
              <a:gdLst/>
              <a:ahLst/>
              <a:cxnLst/>
              <a:rect l="l" t="t" r="r" b="b"/>
              <a:pathLst>
                <a:path w="994631" h="130872">
                  <a:moveTo>
                    <a:pt x="65436" y="0"/>
                  </a:moveTo>
                  <a:lnTo>
                    <a:pt x="929195" y="0"/>
                  </a:lnTo>
                  <a:cubicBezTo>
                    <a:pt x="946550" y="0"/>
                    <a:pt x="963194" y="6894"/>
                    <a:pt x="975465" y="19166"/>
                  </a:cubicBezTo>
                  <a:cubicBezTo>
                    <a:pt x="987737" y="31437"/>
                    <a:pt x="994631" y="48081"/>
                    <a:pt x="994631" y="65436"/>
                  </a:cubicBezTo>
                  <a:lnTo>
                    <a:pt x="994631" y="65436"/>
                  </a:lnTo>
                  <a:cubicBezTo>
                    <a:pt x="994631" y="101575"/>
                    <a:pt x="965334" y="130872"/>
                    <a:pt x="929195" y="130872"/>
                  </a:cubicBezTo>
                  <a:lnTo>
                    <a:pt x="65436" y="130872"/>
                  </a:lnTo>
                  <a:cubicBezTo>
                    <a:pt x="48081" y="130872"/>
                    <a:pt x="31437" y="123978"/>
                    <a:pt x="19166" y="111706"/>
                  </a:cubicBezTo>
                  <a:cubicBezTo>
                    <a:pt x="6894" y="99434"/>
                    <a:pt x="0" y="82791"/>
                    <a:pt x="0" y="65436"/>
                  </a:cubicBezTo>
                  <a:lnTo>
                    <a:pt x="0" y="65436"/>
                  </a:lnTo>
                  <a:cubicBezTo>
                    <a:pt x="0" y="48081"/>
                    <a:pt x="6894" y="31437"/>
                    <a:pt x="19166" y="19166"/>
                  </a:cubicBezTo>
                  <a:cubicBezTo>
                    <a:pt x="31437" y="6894"/>
                    <a:pt x="48081" y="0"/>
                    <a:pt x="654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B4B4B4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810618" y="3298505"/>
              <a:ext cx="2268000" cy="232115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1679"/>
                </a:lnSpc>
              </a:pPr>
              <a:endParaRPr>
                <a:latin typeface="Montserrat SemiBold" pitchFamily="2" charset="0"/>
              </a:endParaRPr>
            </a:p>
          </p:txBody>
        </p:sp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6493" y="3415204"/>
              <a:ext cx="238093" cy="238093"/>
            </a:xfrm>
            <a:prstGeom prst="rect">
              <a:avLst/>
            </a:prstGeom>
          </p:spPr>
        </p:pic>
        <p:sp>
          <p:nvSpPr>
            <p:cNvPr id="48" name="Freeform 48"/>
            <p:cNvSpPr/>
            <p:nvPr/>
          </p:nvSpPr>
          <p:spPr>
            <a:xfrm>
              <a:off x="4280048" y="3351661"/>
              <a:ext cx="2526970" cy="365179"/>
            </a:xfrm>
            <a:custGeom>
              <a:avLst/>
              <a:gdLst/>
              <a:ahLst/>
              <a:cxnLst/>
              <a:rect l="l" t="t" r="r" b="b"/>
              <a:pathLst>
                <a:path w="905609" h="130872">
                  <a:moveTo>
                    <a:pt x="65436" y="0"/>
                  </a:moveTo>
                  <a:lnTo>
                    <a:pt x="840173" y="0"/>
                  </a:lnTo>
                  <a:cubicBezTo>
                    <a:pt x="876312" y="0"/>
                    <a:pt x="905609" y="29297"/>
                    <a:pt x="905609" y="65436"/>
                  </a:cubicBezTo>
                  <a:lnTo>
                    <a:pt x="905609" y="65436"/>
                  </a:lnTo>
                  <a:cubicBezTo>
                    <a:pt x="905609" y="82791"/>
                    <a:pt x="898715" y="99434"/>
                    <a:pt x="886443" y="111706"/>
                  </a:cubicBezTo>
                  <a:cubicBezTo>
                    <a:pt x="874172" y="123978"/>
                    <a:pt x="857528" y="130872"/>
                    <a:pt x="840173" y="130872"/>
                  </a:cubicBezTo>
                  <a:lnTo>
                    <a:pt x="65436" y="130872"/>
                  </a:lnTo>
                  <a:cubicBezTo>
                    <a:pt x="48081" y="130872"/>
                    <a:pt x="31437" y="123978"/>
                    <a:pt x="19166" y="111706"/>
                  </a:cubicBezTo>
                  <a:cubicBezTo>
                    <a:pt x="6894" y="99434"/>
                    <a:pt x="0" y="82791"/>
                    <a:pt x="0" y="65436"/>
                  </a:cubicBezTo>
                  <a:lnTo>
                    <a:pt x="0" y="65436"/>
                  </a:lnTo>
                  <a:cubicBezTo>
                    <a:pt x="0" y="48081"/>
                    <a:pt x="6894" y="31437"/>
                    <a:pt x="19166" y="19166"/>
                  </a:cubicBezTo>
                  <a:cubicBezTo>
                    <a:pt x="31437" y="6894"/>
                    <a:pt x="48081" y="0"/>
                    <a:pt x="654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B4B4B4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4280048" y="3298505"/>
              <a:ext cx="2268000" cy="232115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1679"/>
                </a:lnSpc>
              </a:pPr>
              <a:endParaRPr>
                <a:latin typeface="Montserrat SemiBold" pitchFamily="2" charset="0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98454" y="2996089"/>
              <a:ext cx="2628313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pc="271">
                  <a:solidFill>
                    <a:srgbClr val="000000"/>
                  </a:solidFill>
                  <a:latin typeface="Montserrat SemiBold" pitchFamily="2" charset="0"/>
                </a:rPr>
                <a:t>TIME TO PREPARE: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280048" y="2996090"/>
              <a:ext cx="1988924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pc="271">
                  <a:solidFill>
                    <a:srgbClr val="000000"/>
                  </a:solidFill>
                  <a:latin typeface="Montserrat SemiBold" pitchFamily="2" charset="0"/>
                </a:rPr>
                <a:t>DIFFICULTY:</a:t>
              </a:r>
            </a:p>
          </p:txBody>
        </p:sp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02756" y="3415204"/>
              <a:ext cx="182438" cy="238093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28650" y="3433953"/>
              <a:ext cx="210600" cy="200597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47909" y="3433953"/>
              <a:ext cx="210600" cy="200597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67167" y="3433953"/>
              <a:ext cx="210600" cy="200597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986426" y="3433953"/>
              <a:ext cx="210600" cy="200597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305684" y="3433953"/>
              <a:ext cx="210600" cy="200597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359937" y="10295920"/>
              <a:ext cx="840125" cy="13862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224380" y="120290"/>
              <a:ext cx="2335532" cy="1874264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903787" y="9507547"/>
              <a:ext cx="1209042" cy="736004"/>
            </a:xfrm>
            <a:prstGeom prst="rect">
              <a:avLst/>
            </a:prstGeom>
          </p:spPr>
        </p:pic>
        <p:sp>
          <p:nvSpPr>
            <p:cNvPr id="62" name="AutoShape 62"/>
            <p:cNvSpPr/>
            <p:nvPr/>
          </p:nvSpPr>
          <p:spPr>
            <a:xfrm>
              <a:off x="2375238" y="2316536"/>
              <a:ext cx="4425568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3" name="AutoShape 63"/>
            <p:cNvSpPr/>
            <p:nvPr/>
          </p:nvSpPr>
          <p:spPr>
            <a:xfrm>
              <a:off x="804665" y="2769256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804665" y="2151717"/>
              <a:ext cx="1759489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271" dirty="0">
                  <a:solidFill>
                    <a:srgbClr val="000000"/>
                  </a:solidFill>
                  <a:latin typeface="Montserrat SemiBold" pitchFamily="2" charset="0"/>
                </a:rPr>
                <a:t>NAME OF DISH:</a:t>
              </a:r>
            </a:p>
          </p:txBody>
        </p:sp>
        <p:sp>
          <p:nvSpPr>
            <p:cNvPr id="66" name="AutoShape 66"/>
            <p:cNvSpPr/>
            <p:nvPr/>
          </p:nvSpPr>
          <p:spPr>
            <a:xfrm>
              <a:off x="2387032" y="6223839"/>
              <a:ext cx="4408432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7" name="AutoShape 67"/>
            <p:cNvSpPr/>
            <p:nvPr/>
          </p:nvSpPr>
          <p:spPr>
            <a:xfrm>
              <a:off x="810008" y="6610822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>
              <a:off x="810008" y="7006755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9" name="AutoShape 69"/>
            <p:cNvSpPr/>
            <p:nvPr/>
          </p:nvSpPr>
          <p:spPr>
            <a:xfrm>
              <a:off x="810008" y="8194557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0" name="AutoShape 70"/>
            <p:cNvSpPr/>
            <p:nvPr/>
          </p:nvSpPr>
          <p:spPr>
            <a:xfrm>
              <a:off x="810008" y="8590491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>
              <a:off x="810008" y="7798623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2" name="AutoShape 72"/>
            <p:cNvSpPr/>
            <p:nvPr/>
          </p:nvSpPr>
          <p:spPr>
            <a:xfrm>
              <a:off x="810008" y="7402689"/>
              <a:ext cx="5985456" cy="0"/>
            </a:xfrm>
            <a:prstGeom prst="line">
              <a:avLst/>
            </a:prstGeom>
            <a:ln w="25400" cap="flat">
              <a:solidFill>
                <a:srgbClr val="B4B4B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810008" y="6041064"/>
              <a:ext cx="1759489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271">
                  <a:solidFill>
                    <a:srgbClr val="000000"/>
                  </a:solidFill>
                  <a:latin typeface="Montserrat SemiBold" pitchFamily="2" charset="0"/>
                </a:rPr>
                <a:t>INSTRUCTIONS: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943386" y="9062559"/>
              <a:ext cx="1302582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271">
                  <a:solidFill>
                    <a:srgbClr val="000000"/>
                  </a:solidFill>
                  <a:latin typeface="Montserrat SemiBold" pitchFamily="2" charset="0"/>
                </a:rPr>
                <a:t>NOTES: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2673608" y="554607"/>
              <a:ext cx="3834699" cy="83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11"/>
                </a:lnSpc>
              </a:pPr>
              <a:r>
                <a:rPr lang="en-US" sz="4936" dirty="0">
                  <a:solidFill>
                    <a:srgbClr val="000000"/>
                  </a:solidFill>
                  <a:latin typeface="The Seasons Regular" pitchFamily="2" charset="0"/>
                </a:rPr>
                <a:t>Recipe book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SemiBold</vt:lpstr>
      <vt:lpstr>Arial</vt:lpstr>
      <vt:lpstr>Calibri</vt:lpstr>
      <vt:lpstr>The Seasons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3</cp:revision>
  <dcterms:created xsi:type="dcterms:W3CDTF">2006-08-16T00:00:00Z</dcterms:created>
  <dcterms:modified xsi:type="dcterms:W3CDTF">2023-05-26T02:56:43Z</dcterms:modified>
  <dc:identifier>DAFjTnxk2Bk</dc:identifier>
</cp:coreProperties>
</file>