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M Sans" pitchFamily="2" charset="0"/>
      <p:regular r:id="rId7"/>
      <p:bold r:id="rId8"/>
      <p:italic r:id="rId9"/>
      <p:boldItalic r:id="rId10"/>
    </p:embeddedFont>
    <p:embeddedFont>
      <p:font typeface="FreightDispProBook-Italic" panose="02000603080000090004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A2085DA-D4F6-B9C8-4B67-13FDFCBB8E63}"/>
              </a:ext>
            </a:extLst>
          </p:cNvPr>
          <p:cNvGrpSpPr/>
          <p:nvPr/>
        </p:nvGrpSpPr>
        <p:grpSpPr>
          <a:xfrm>
            <a:off x="0" y="-152745"/>
            <a:ext cx="7556500" cy="10209360"/>
            <a:chOff x="0" y="-152745"/>
            <a:chExt cx="7556500" cy="1020936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501" t="10461" r="7485" b="23246"/>
            <a:stretch/>
          </p:blipFill>
          <p:spPr>
            <a:xfrm>
              <a:off x="0" y="-152745"/>
              <a:ext cx="7556500" cy="3707811"/>
            </a:xfrm>
            <a:prstGeom prst="rect">
              <a:avLst/>
            </a:prstGeom>
          </p:spPr>
        </p:pic>
        <p:sp>
          <p:nvSpPr>
            <p:cNvPr id="5" name="Freeform 5"/>
            <p:cNvSpPr/>
            <p:nvPr/>
          </p:nvSpPr>
          <p:spPr>
            <a:xfrm>
              <a:off x="1225858" y="2339415"/>
              <a:ext cx="5108285" cy="2116228"/>
            </a:xfrm>
            <a:custGeom>
              <a:avLst/>
              <a:gdLst/>
              <a:ahLst/>
              <a:cxnLst/>
              <a:rect l="l" t="t" r="r" b="b"/>
              <a:pathLst>
                <a:path w="2948082" h="1221313">
                  <a:moveTo>
                    <a:pt x="2823622" y="1221313"/>
                  </a:moveTo>
                  <a:lnTo>
                    <a:pt x="124460" y="1221313"/>
                  </a:lnTo>
                  <a:cubicBezTo>
                    <a:pt x="55880" y="1221313"/>
                    <a:pt x="0" y="1165433"/>
                    <a:pt x="0" y="10968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3623" y="0"/>
                  </a:lnTo>
                  <a:cubicBezTo>
                    <a:pt x="2892203" y="0"/>
                    <a:pt x="2948082" y="55880"/>
                    <a:pt x="2948082" y="124460"/>
                  </a:cubicBezTo>
                  <a:lnTo>
                    <a:pt x="2948082" y="1096853"/>
                  </a:lnTo>
                  <a:cubicBezTo>
                    <a:pt x="2948082" y="1165433"/>
                    <a:pt x="2892203" y="1221313"/>
                    <a:pt x="2823623" y="1221313"/>
                  </a:cubicBezTo>
                  <a:close/>
                </a:path>
              </a:pathLst>
            </a:custGeom>
            <a:solidFill>
              <a:srgbClr val="F1EFE7"/>
            </a:solidFill>
          </p:spPr>
        </p:sp>
        <p:grpSp>
          <p:nvGrpSpPr>
            <p:cNvPr id="6" name="Group 6"/>
            <p:cNvGrpSpPr/>
            <p:nvPr/>
          </p:nvGrpSpPr>
          <p:grpSpPr>
            <a:xfrm>
              <a:off x="681357" y="8813063"/>
              <a:ext cx="6122643" cy="1243552"/>
              <a:chOff x="0" y="0"/>
              <a:chExt cx="3533487" cy="7176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533487" cy="717676"/>
              </a:xfrm>
              <a:custGeom>
                <a:avLst/>
                <a:gdLst/>
                <a:ahLst/>
                <a:cxnLst/>
                <a:rect l="l" t="t" r="r" b="b"/>
                <a:pathLst>
                  <a:path w="3533487" h="717676">
                    <a:moveTo>
                      <a:pt x="3409027" y="717676"/>
                    </a:moveTo>
                    <a:lnTo>
                      <a:pt x="124460" y="717676"/>
                    </a:lnTo>
                    <a:cubicBezTo>
                      <a:pt x="55880" y="717676"/>
                      <a:pt x="0" y="661796"/>
                      <a:pt x="0" y="5932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09027" y="0"/>
                    </a:lnTo>
                    <a:cubicBezTo>
                      <a:pt x="3477607" y="0"/>
                      <a:pt x="3533487" y="55880"/>
                      <a:pt x="3533487" y="124460"/>
                    </a:cubicBezTo>
                    <a:lnTo>
                      <a:pt x="3533487" y="593216"/>
                    </a:lnTo>
                    <a:cubicBezTo>
                      <a:pt x="3533487" y="661796"/>
                      <a:pt x="3477607" y="717676"/>
                      <a:pt x="3409027" y="717676"/>
                    </a:cubicBezTo>
                    <a:close/>
                  </a:path>
                </a:pathLst>
              </a:custGeom>
              <a:solidFill>
                <a:srgbClr val="F1EFE7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689303" y="2683154"/>
              <a:ext cx="4181393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74"/>
                </a:lnSpc>
              </a:pPr>
              <a:r>
                <a:rPr lang="en-US" sz="4800" dirty="0">
                  <a:solidFill>
                    <a:srgbClr val="000000"/>
                  </a:solidFill>
                  <a:latin typeface="FreightDispProBook-Italic" panose="02000603080000090004" pitchFamily="2" charset="0"/>
                </a:rPr>
                <a:t>Tomato Basil Pastas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6325" y="5120064"/>
              <a:ext cx="2625790" cy="48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745D00"/>
                  </a:solidFill>
                  <a:latin typeface="FreightDispProBook-Italic" panose="02000603080000090004" pitchFamily="2" charset="0"/>
                </a:rPr>
                <a:t>Ingredients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56325" y="5698968"/>
              <a:ext cx="2471927" cy="2114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200 grams spaghetti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2 tablespoons olive oil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2 cloves garlic, minced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1 can diced tomatoes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1/2 teaspoon salt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1/2 teaspoon pepper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1/2 cup fresh basil leaves, chopped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1/2 cup grated Parmesan cheese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02557" y="5120064"/>
              <a:ext cx="2638102" cy="48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745D00"/>
                  </a:solidFill>
                  <a:latin typeface="FreightDispProBook-Italic" panose="02000603080000090004" pitchFamily="2" charset="0"/>
                </a:rPr>
                <a:t>Directions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670678" y="5718018"/>
              <a:ext cx="2904577" cy="2708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>
                  <a:solidFill>
                    <a:srgbClr val="000000"/>
                  </a:solidFill>
                  <a:latin typeface="DM Sans"/>
                </a:rPr>
                <a:t>Cook spaghetti according to package instructions. Drain, reserving 1 cup of the pasta water.</a:t>
              </a:r>
            </a:p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>
                  <a:solidFill>
                    <a:srgbClr val="000000"/>
                  </a:solidFill>
                  <a:latin typeface="DM Sans"/>
                </a:rPr>
                <a:t>In a skillet, heat olive oil. Sauté garlic until fragrant, then add tomatoes, salt, and pepper. Cook until sauce thickens.</a:t>
              </a:r>
            </a:p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>
                  <a:solidFill>
                    <a:srgbClr val="000000"/>
                  </a:solidFill>
                  <a:latin typeface="DM Sans"/>
                </a:rPr>
                <a:t>Add the cooked spaghetti to the skillet, tossing to combine, and adding reserved pasta water if needed.</a:t>
              </a:r>
            </a:p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>
                  <a:solidFill>
                    <a:srgbClr val="000000"/>
                  </a:solidFill>
                  <a:latin typeface="DM Sans"/>
                </a:rPr>
                <a:t>Off the heat, garnish with basil and Parmesan. Serve immediately.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39561" y="9257529"/>
              <a:ext cx="5406234" cy="514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27"/>
                </a:lnSpc>
              </a:pPr>
              <a:r>
                <a:rPr lang="en-US" sz="1149">
                  <a:solidFill>
                    <a:srgbClr val="000000"/>
                  </a:solidFill>
                  <a:latin typeface="DM Sans"/>
                </a:rPr>
                <a:t>Add a pinch of red pepper flakes for a kick.</a:t>
              </a:r>
            </a:p>
            <a:p>
              <a:pPr algn="ctr">
                <a:lnSpc>
                  <a:spcPts val="2127"/>
                </a:lnSpc>
              </a:pPr>
              <a:r>
                <a:rPr lang="en-US" sz="1149">
                  <a:solidFill>
                    <a:srgbClr val="000000"/>
                  </a:solidFill>
                  <a:latin typeface="DM Sans"/>
                </a:rPr>
                <a:t>You can substitute spaghetti with any pasta of your choice.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422723" y="9054117"/>
              <a:ext cx="639911" cy="19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"/>
                </a:lnSpc>
                <a:spcBef>
                  <a:spcPct val="0"/>
                </a:spcBef>
              </a:pPr>
              <a:r>
                <a:rPr lang="en-US" sz="1149" b="1" dirty="0">
                  <a:solidFill>
                    <a:srgbClr val="000000"/>
                  </a:solidFill>
                  <a:latin typeface="DM Sans" pitchFamily="2" charset="0"/>
                </a:rPr>
                <a:t>Tips: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357184" y="4597890"/>
              <a:ext cx="4806049" cy="233206"/>
              <a:chOff x="0" y="-57150"/>
              <a:chExt cx="6408066" cy="310941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0" y="-57149"/>
                <a:ext cx="1235899" cy="3109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75"/>
                  </a:lnSpc>
                </a:pPr>
                <a:r>
                  <a:rPr lang="en-US" sz="1115" i="1" spc="27" dirty="0">
                    <a:solidFill>
                      <a:srgbClr val="000000"/>
                    </a:solidFill>
                    <a:latin typeface="DM Sans" pitchFamily="2" charset="0"/>
                  </a:rPr>
                  <a:t>SERVINGS: 2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605599" y="-57150"/>
                <a:ext cx="2246527" cy="3109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75"/>
                  </a:lnSpc>
                </a:pPr>
                <a:r>
                  <a:rPr lang="en-US" sz="1115" i="1" spc="27">
                    <a:solidFill>
                      <a:srgbClr val="000000"/>
                    </a:solidFill>
                    <a:latin typeface="DM Sans" pitchFamily="2" charset="0"/>
                  </a:rPr>
                  <a:t>PREPPING TIME: 15 MIN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220426" y="-57150"/>
                <a:ext cx="2187640" cy="3109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75"/>
                  </a:lnSpc>
                </a:pPr>
                <a:r>
                  <a:rPr lang="en-US" sz="1115" i="1" spc="27">
                    <a:solidFill>
                      <a:srgbClr val="000000"/>
                    </a:solidFill>
                    <a:latin typeface="DM Sans" pitchFamily="2" charset="0"/>
                  </a:rPr>
                  <a:t>COOKING TIME: 30 MIN</a:t>
                </a:r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56325" y="8501663"/>
              <a:ext cx="840125" cy="1386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153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DM Sans</vt:lpstr>
      <vt:lpstr>FreightDispProBook-Italic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template</dc:title>
  <cp:lastModifiedBy>HUONG NGUYEN THU</cp:lastModifiedBy>
  <cp:revision>4</cp:revision>
  <dcterms:created xsi:type="dcterms:W3CDTF">2006-08-16T00:00:00Z</dcterms:created>
  <dcterms:modified xsi:type="dcterms:W3CDTF">2023-05-26T02:49:15Z</dcterms:modified>
  <dc:identifier>DAFjTnxk2Bk</dc:identifier>
</cp:coreProperties>
</file>