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Montserrat SemiBold" pitchFamily="2" charset="0"/>
      <p:bold r:id="rId7"/>
      <p:boldItalic r:id="rId8"/>
    </p:embeddedFont>
    <p:embeddedFont>
      <p:font typeface="The Seasons Bold" pitchFamily="2" charset="0"/>
      <p:bold r:id="rId9"/>
    </p:embeddedFont>
    <p:embeddedFont>
      <p:font typeface="The Seasons Regular" pitchFamily="2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A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1877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>
            <a:extLst>
              <a:ext uri="{FF2B5EF4-FFF2-40B4-BE49-F238E27FC236}">
                <a16:creationId xmlns:a16="http://schemas.microsoft.com/office/drawing/2014/main" id="{04809EAE-C3AF-0D7F-5710-E5FBB3AEB437}"/>
              </a:ext>
            </a:extLst>
          </p:cNvPr>
          <p:cNvGrpSpPr/>
          <p:nvPr/>
        </p:nvGrpSpPr>
        <p:grpSpPr>
          <a:xfrm>
            <a:off x="-1039523" y="-830763"/>
            <a:ext cx="9148553" cy="11923210"/>
            <a:chOff x="-1039523" y="-830763"/>
            <a:chExt cx="9148553" cy="11923210"/>
          </a:xfrm>
        </p:grpSpPr>
        <p:sp>
          <p:nvSpPr>
            <p:cNvPr id="2" name="TextBox 2"/>
            <p:cNvSpPr txBox="1"/>
            <p:nvPr/>
          </p:nvSpPr>
          <p:spPr>
            <a:xfrm>
              <a:off x="4805990" y="698850"/>
              <a:ext cx="1998010" cy="3827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055"/>
                </a:lnSpc>
              </a:pPr>
              <a:r>
                <a:rPr lang="en-US" sz="2182" dirty="0">
                  <a:solidFill>
                    <a:srgbClr val="000000"/>
                  </a:solidFill>
                  <a:latin typeface="The Seasons Bold" pitchFamily="2" charset="0"/>
                </a:rPr>
                <a:t>COOKBOOK </a:t>
              </a:r>
            </a:p>
          </p:txBody>
        </p:sp>
        <p:sp>
          <p:nvSpPr>
            <p:cNvPr id="3" name="TextBox 3"/>
            <p:cNvSpPr txBox="1"/>
            <p:nvPr/>
          </p:nvSpPr>
          <p:spPr>
            <a:xfrm>
              <a:off x="795108" y="2631630"/>
              <a:ext cx="1510479" cy="2434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42"/>
                </a:lnSpc>
              </a:pPr>
              <a:r>
                <a:rPr lang="en-US" sz="1459" spc="72" dirty="0">
                  <a:solidFill>
                    <a:srgbClr val="000000"/>
                  </a:solidFill>
                  <a:latin typeface="The Seasons Bold" pitchFamily="2" charset="0"/>
                </a:rPr>
                <a:t>INGREDIENTS: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3261198" y="2636262"/>
              <a:ext cx="1349036" cy="2434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42"/>
                </a:lnSpc>
              </a:pPr>
              <a:r>
                <a:rPr lang="en-US" sz="1459" spc="72">
                  <a:solidFill>
                    <a:srgbClr val="000000"/>
                  </a:solidFill>
                  <a:latin typeface="The Seasons Bold" pitchFamily="2" charset="0"/>
                </a:rPr>
                <a:t>DIRECTIONS:</a:t>
              </a:r>
            </a:p>
          </p:txBody>
        </p:sp>
        <p:sp>
          <p:nvSpPr>
            <p:cNvPr id="5" name="AutoShape 5"/>
            <p:cNvSpPr/>
            <p:nvPr/>
          </p:nvSpPr>
          <p:spPr>
            <a:xfrm>
              <a:off x="3261198" y="3237608"/>
              <a:ext cx="3542802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" name="AutoShape 6"/>
            <p:cNvSpPr/>
            <p:nvPr/>
          </p:nvSpPr>
          <p:spPr>
            <a:xfrm>
              <a:off x="756000" y="3228343"/>
              <a:ext cx="1974719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" name="AutoShape 7"/>
            <p:cNvSpPr/>
            <p:nvPr/>
          </p:nvSpPr>
          <p:spPr>
            <a:xfrm>
              <a:off x="3261198" y="3552574"/>
              <a:ext cx="3542802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" name="AutoShape 8"/>
            <p:cNvSpPr/>
            <p:nvPr/>
          </p:nvSpPr>
          <p:spPr>
            <a:xfrm>
              <a:off x="756000" y="3543309"/>
              <a:ext cx="1974719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9" name="AutoShape 9"/>
            <p:cNvSpPr/>
            <p:nvPr/>
          </p:nvSpPr>
          <p:spPr>
            <a:xfrm>
              <a:off x="3261198" y="3867540"/>
              <a:ext cx="3542802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0" name="AutoShape 10"/>
            <p:cNvSpPr/>
            <p:nvPr/>
          </p:nvSpPr>
          <p:spPr>
            <a:xfrm>
              <a:off x="756000" y="3858275"/>
              <a:ext cx="1974719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1" name="AutoShape 11"/>
            <p:cNvSpPr/>
            <p:nvPr/>
          </p:nvSpPr>
          <p:spPr>
            <a:xfrm>
              <a:off x="3261198" y="4182506"/>
              <a:ext cx="3542802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2" name="AutoShape 12"/>
            <p:cNvSpPr/>
            <p:nvPr/>
          </p:nvSpPr>
          <p:spPr>
            <a:xfrm>
              <a:off x="756000" y="4173242"/>
              <a:ext cx="1974719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3" name="AutoShape 13"/>
            <p:cNvSpPr/>
            <p:nvPr/>
          </p:nvSpPr>
          <p:spPr>
            <a:xfrm>
              <a:off x="3261198" y="4497472"/>
              <a:ext cx="3542802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4" name="AutoShape 14"/>
            <p:cNvSpPr/>
            <p:nvPr/>
          </p:nvSpPr>
          <p:spPr>
            <a:xfrm>
              <a:off x="756000" y="4488208"/>
              <a:ext cx="1974719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5" name="AutoShape 15"/>
            <p:cNvSpPr/>
            <p:nvPr/>
          </p:nvSpPr>
          <p:spPr>
            <a:xfrm>
              <a:off x="3261198" y="4812439"/>
              <a:ext cx="3542802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6" name="AutoShape 16"/>
            <p:cNvSpPr/>
            <p:nvPr/>
          </p:nvSpPr>
          <p:spPr>
            <a:xfrm>
              <a:off x="756000" y="4803174"/>
              <a:ext cx="1974719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7" name="AutoShape 17"/>
            <p:cNvSpPr/>
            <p:nvPr/>
          </p:nvSpPr>
          <p:spPr>
            <a:xfrm>
              <a:off x="3261198" y="5127405"/>
              <a:ext cx="3542802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8" name="AutoShape 18"/>
            <p:cNvSpPr/>
            <p:nvPr/>
          </p:nvSpPr>
          <p:spPr>
            <a:xfrm>
              <a:off x="756000" y="5118140"/>
              <a:ext cx="1974719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9" name="AutoShape 19"/>
            <p:cNvSpPr/>
            <p:nvPr/>
          </p:nvSpPr>
          <p:spPr>
            <a:xfrm>
              <a:off x="3261198" y="5442371"/>
              <a:ext cx="3542802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0" name="AutoShape 20"/>
            <p:cNvSpPr/>
            <p:nvPr/>
          </p:nvSpPr>
          <p:spPr>
            <a:xfrm>
              <a:off x="756000" y="5433106"/>
              <a:ext cx="1974719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1" name="AutoShape 21"/>
            <p:cNvSpPr/>
            <p:nvPr/>
          </p:nvSpPr>
          <p:spPr>
            <a:xfrm>
              <a:off x="3261198" y="5757337"/>
              <a:ext cx="3542802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2" name="AutoShape 22"/>
            <p:cNvSpPr/>
            <p:nvPr/>
          </p:nvSpPr>
          <p:spPr>
            <a:xfrm>
              <a:off x="756000" y="5748072"/>
              <a:ext cx="1974719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3" name="AutoShape 23"/>
            <p:cNvSpPr/>
            <p:nvPr/>
          </p:nvSpPr>
          <p:spPr>
            <a:xfrm>
              <a:off x="3261198" y="6072303"/>
              <a:ext cx="3542802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4" name="AutoShape 24"/>
            <p:cNvSpPr/>
            <p:nvPr/>
          </p:nvSpPr>
          <p:spPr>
            <a:xfrm>
              <a:off x="756000" y="6063038"/>
              <a:ext cx="1974719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5" name="AutoShape 25"/>
            <p:cNvSpPr/>
            <p:nvPr/>
          </p:nvSpPr>
          <p:spPr>
            <a:xfrm>
              <a:off x="3261198" y="6387269"/>
              <a:ext cx="3542802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6" name="AutoShape 26"/>
            <p:cNvSpPr/>
            <p:nvPr/>
          </p:nvSpPr>
          <p:spPr>
            <a:xfrm>
              <a:off x="756000" y="6378005"/>
              <a:ext cx="1974719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7" name="AutoShape 27"/>
            <p:cNvSpPr/>
            <p:nvPr/>
          </p:nvSpPr>
          <p:spPr>
            <a:xfrm>
              <a:off x="3261198" y="6702235"/>
              <a:ext cx="3542802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8" name="AutoShape 28"/>
            <p:cNvSpPr/>
            <p:nvPr/>
          </p:nvSpPr>
          <p:spPr>
            <a:xfrm>
              <a:off x="756000" y="6692971"/>
              <a:ext cx="1974719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9" name="AutoShape 29"/>
            <p:cNvSpPr/>
            <p:nvPr/>
          </p:nvSpPr>
          <p:spPr>
            <a:xfrm>
              <a:off x="3261198" y="7017202"/>
              <a:ext cx="3542802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0" name="AutoShape 30"/>
            <p:cNvSpPr/>
            <p:nvPr/>
          </p:nvSpPr>
          <p:spPr>
            <a:xfrm>
              <a:off x="756000" y="7007937"/>
              <a:ext cx="1974719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1" name="AutoShape 31"/>
            <p:cNvSpPr/>
            <p:nvPr/>
          </p:nvSpPr>
          <p:spPr>
            <a:xfrm>
              <a:off x="3261198" y="7332168"/>
              <a:ext cx="3542802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2" name="AutoShape 32"/>
            <p:cNvSpPr/>
            <p:nvPr/>
          </p:nvSpPr>
          <p:spPr>
            <a:xfrm>
              <a:off x="756000" y="7322903"/>
              <a:ext cx="1974719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3" name="AutoShape 33"/>
            <p:cNvSpPr/>
            <p:nvPr/>
          </p:nvSpPr>
          <p:spPr>
            <a:xfrm>
              <a:off x="3261198" y="7647134"/>
              <a:ext cx="3542802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4" name="AutoShape 34"/>
            <p:cNvSpPr/>
            <p:nvPr/>
          </p:nvSpPr>
          <p:spPr>
            <a:xfrm>
              <a:off x="756000" y="7637869"/>
              <a:ext cx="1974719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5" name="AutoShape 35"/>
            <p:cNvSpPr/>
            <p:nvPr/>
          </p:nvSpPr>
          <p:spPr>
            <a:xfrm>
              <a:off x="3261198" y="7962100"/>
              <a:ext cx="3542802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6" name="AutoShape 36"/>
            <p:cNvSpPr/>
            <p:nvPr/>
          </p:nvSpPr>
          <p:spPr>
            <a:xfrm>
              <a:off x="756000" y="7952835"/>
              <a:ext cx="1974719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7" name="AutoShape 37"/>
            <p:cNvSpPr/>
            <p:nvPr/>
          </p:nvSpPr>
          <p:spPr>
            <a:xfrm>
              <a:off x="756000" y="8267801"/>
              <a:ext cx="1974719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38" name="Group 38"/>
            <p:cNvGrpSpPr/>
            <p:nvPr/>
          </p:nvGrpSpPr>
          <p:grpSpPr>
            <a:xfrm>
              <a:off x="4706485" y="1419921"/>
              <a:ext cx="542263" cy="884107"/>
              <a:chOff x="0" y="0"/>
              <a:chExt cx="723017" cy="1178809"/>
            </a:xfrm>
          </p:grpSpPr>
          <p:pic>
            <p:nvPicPr>
              <p:cNvPr id="39" name="Picture 3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 t="4342"/>
              <a:stretch>
                <a:fillRect/>
              </a:stretch>
            </p:blipFill>
            <p:spPr>
              <a:xfrm>
                <a:off x="0" y="0"/>
                <a:ext cx="723017" cy="691624"/>
              </a:xfrm>
              <a:prstGeom prst="rect">
                <a:avLst/>
              </a:prstGeom>
            </p:spPr>
          </p:pic>
          <p:sp>
            <p:nvSpPr>
              <p:cNvPr id="40" name="TextBox 40"/>
              <p:cNvSpPr txBox="1"/>
              <p:nvPr/>
            </p:nvSpPr>
            <p:spPr>
              <a:xfrm>
                <a:off x="66819" y="664314"/>
                <a:ext cx="589380" cy="22416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364"/>
                  </a:lnSpc>
                </a:pPr>
                <a:r>
                  <a:rPr lang="en-US" sz="974" dirty="0">
                    <a:solidFill>
                      <a:srgbClr val="000000"/>
                    </a:solidFill>
                    <a:latin typeface="Montserrat SemiBold" pitchFamily="2" charset="0"/>
                  </a:rPr>
                  <a:t>Serves</a:t>
                </a:r>
              </a:p>
            </p:txBody>
          </p:sp>
          <p:grpSp>
            <p:nvGrpSpPr>
              <p:cNvPr id="41" name="Group 41"/>
              <p:cNvGrpSpPr/>
              <p:nvPr/>
            </p:nvGrpSpPr>
            <p:grpSpPr>
              <a:xfrm>
                <a:off x="76523" y="938220"/>
                <a:ext cx="569971" cy="240589"/>
                <a:chOff x="0" y="0"/>
                <a:chExt cx="169098" cy="71377"/>
              </a:xfrm>
            </p:grpSpPr>
            <p:sp>
              <p:nvSpPr>
                <p:cNvPr id="42" name="Freeform 42"/>
                <p:cNvSpPr/>
                <p:nvPr/>
              </p:nvSpPr>
              <p:spPr>
                <a:xfrm>
                  <a:off x="0" y="0"/>
                  <a:ext cx="169098" cy="713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098" h="71377">
                      <a:moveTo>
                        <a:pt x="0" y="0"/>
                      </a:moveTo>
                      <a:lnTo>
                        <a:pt x="169098" y="0"/>
                      </a:lnTo>
                      <a:lnTo>
                        <a:pt x="169098" y="71377"/>
                      </a:lnTo>
                      <a:lnTo>
                        <a:pt x="0" y="71377"/>
                      </a:ln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9525">
                  <a:solidFill>
                    <a:srgbClr val="000000"/>
                  </a:solidFill>
                </a:ln>
              </p:spPr>
            </p:sp>
            <p:sp>
              <p:nvSpPr>
                <p:cNvPr id="43" name="TextBox 43"/>
                <p:cNvSpPr txBox="1"/>
                <p:nvPr/>
              </p:nvSpPr>
              <p:spPr>
                <a:xfrm>
                  <a:off x="0" y="-28575"/>
                  <a:ext cx="812800" cy="841375"/>
                </a:xfrm>
                <a:prstGeom prst="rect">
                  <a:avLst/>
                </a:prstGeom>
              </p:spPr>
              <p:txBody>
                <a:bodyPr lIns="49412" tIns="49412" rIns="49412" bIns="49412" rtlCol="0" anchor="ctr"/>
                <a:lstStyle/>
                <a:p>
                  <a:pPr algn="ctr">
                    <a:lnSpc>
                      <a:spcPts val="1634"/>
                    </a:lnSpc>
                  </a:pPr>
                  <a:endParaRPr>
                    <a:latin typeface="Montserrat SemiBold" pitchFamily="2" charset="0"/>
                  </a:endParaRPr>
                </a:p>
              </p:txBody>
            </p:sp>
          </p:grpSp>
        </p:grpSp>
        <p:grpSp>
          <p:nvGrpSpPr>
            <p:cNvPr id="44" name="Group 44"/>
            <p:cNvGrpSpPr/>
            <p:nvPr/>
          </p:nvGrpSpPr>
          <p:grpSpPr>
            <a:xfrm>
              <a:off x="5597151" y="1446416"/>
              <a:ext cx="427478" cy="857612"/>
              <a:chOff x="0" y="0"/>
              <a:chExt cx="569971" cy="1143482"/>
            </a:xfrm>
          </p:grpSpPr>
          <p:pic>
            <p:nvPicPr>
              <p:cNvPr id="45" name="Picture 4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7128" y="0"/>
                <a:ext cx="455715" cy="523810"/>
              </a:xfrm>
              <a:prstGeom prst="rect">
                <a:avLst/>
              </a:prstGeom>
            </p:spPr>
          </p:pic>
          <p:sp>
            <p:nvSpPr>
              <p:cNvPr id="46" name="TextBox 46"/>
              <p:cNvSpPr txBox="1"/>
              <p:nvPr/>
            </p:nvSpPr>
            <p:spPr>
              <a:xfrm>
                <a:off x="0" y="623085"/>
                <a:ext cx="569971" cy="22373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382"/>
                  </a:lnSpc>
                </a:pPr>
                <a:r>
                  <a:rPr lang="en-US" sz="987">
                    <a:solidFill>
                      <a:srgbClr val="000000"/>
                    </a:solidFill>
                    <a:latin typeface="Montserrat SemiBold" pitchFamily="2" charset="0"/>
                  </a:rPr>
                  <a:t>prep</a:t>
                </a:r>
              </a:p>
            </p:txBody>
          </p:sp>
          <p:grpSp>
            <p:nvGrpSpPr>
              <p:cNvPr id="47" name="Group 47"/>
              <p:cNvGrpSpPr/>
              <p:nvPr/>
            </p:nvGrpSpPr>
            <p:grpSpPr>
              <a:xfrm>
                <a:off x="0" y="902893"/>
                <a:ext cx="569971" cy="240589"/>
                <a:chOff x="0" y="0"/>
                <a:chExt cx="169098" cy="71377"/>
              </a:xfrm>
            </p:grpSpPr>
            <p:sp>
              <p:nvSpPr>
                <p:cNvPr id="48" name="Freeform 48"/>
                <p:cNvSpPr/>
                <p:nvPr/>
              </p:nvSpPr>
              <p:spPr>
                <a:xfrm>
                  <a:off x="0" y="0"/>
                  <a:ext cx="169098" cy="713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098" h="71377">
                      <a:moveTo>
                        <a:pt x="0" y="0"/>
                      </a:moveTo>
                      <a:lnTo>
                        <a:pt x="169098" y="0"/>
                      </a:lnTo>
                      <a:lnTo>
                        <a:pt x="169098" y="71377"/>
                      </a:lnTo>
                      <a:lnTo>
                        <a:pt x="0" y="71377"/>
                      </a:ln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9525">
                  <a:solidFill>
                    <a:srgbClr val="000000"/>
                  </a:solidFill>
                </a:ln>
              </p:spPr>
            </p:sp>
            <p:sp>
              <p:nvSpPr>
                <p:cNvPr id="49" name="TextBox 49"/>
                <p:cNvSpPr txBox="1"/>
                <p:nvPr/>
              </p:nvSpPr>
              <p:spPr>
                <a:xfrm>
                  <a:off x="0" y="-28575"/>
                  <a:ext cx="812800" cy="841375"/>
                </a:xfrm>
                <a:prstGeom prst="rect">
                  <a:avLst/>
                </a:prstGeom>
              </p:spPr>
              <p:txBody>
                <a:bodyPr lIns="49412" tIns="49412" rIns="49412" bIns="49412" rtlCol="0" anchor="ctr"/>
                <a:lstStyle/>
                <a:p>
                  <a:pPr algn="ctr">
                    <a:lnSpc>
                      <a:spcPts val="1634"/>
                    </a:lnSpc>
                  </a:pPr>
                  <a:endParaRPr>
                    <a:latin typeface="Montserrat SemiBold" pitchFamily="2" charset="0"/>
                  </a:endParaRPr>
                </a:p>
              </p:txBody>
            </p:sp>
          </p:grpSp>
        </p:grpSp>
        <p:grpSp>
          <p:nvGrpSpPr>
            <p:cNvPr id="50" name="Group 50"/>
            <p:cNvGrpSpPr/>
            <p:nvPr/>
          </p:nvGrpSpPr>
          <p:grpSpPr>
            <a:xfrm>
              <a:off x="6373033" y="1453065"/>
              <a:ext cx="430967" cy="850962"/>
              <a:chOff x="0" y="0"/>
              <a:chExt cx="574623" cy="1134616"/>
            </a:xfrm>
          </p:grpSpPr>
          <p:pic>
            <p:nvPicPr>
              <p:cNvPr id="51" name="Picture 5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9884" y="0"/>
                <a:ext cx="494854" cy="506245"/>
              </a:xfrm>
              <a:prstGeom prst="rect">
                <a:avLst/>
              </a:prstGeom>
            </p:spPr>
          </p:pic>
          <p:sp>
            <p:nvSpPr>
              <p:cNvPr id="52" name="TextBox 52"/>
              <p:cNvSpPr txBox="1"/>
              <p:nvPr/>
            </p:nvSpPr>
            <p:spPr>
              <a:xfrm>
                <a:off x="0" y="612692"/>
                <a:ext cx="574623" cy="22318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405"/>
                  </a:lnSpc>
                </a:pPr>
                <a:r>
                  <a:rPr lang="en-US" sz="1003">
                    <a:solidFill>
                      <a:srgbClr val="000000"/>
                    </a:solidFill>
                    <a:latin typeface="Montserrat SemiBold" pitchFamily="2" charset="0"/>
                  </a:rPr>
                  <a:t>cook</a:t>
                </a:r>
              </a:p>
            </p:txBody>
          </p:sp>
          <p:grpSp>
            <p:nvGrpSpPr>
              <p:cNvPr id="53" name="Group 53"/>
              <p:cNvGrpSpPr/>
              <p:nvPr/>
            </p:nvGrpSpPr>
            <p:grpSpPr>
              <a:xfrm>
                <a:off x="2326" y="894027"/>
                <a:ext cx="569971" cy="240589"/>
                <a:chOff x="0" y="0"/>
                <a:chExt cx="169098" cy="71377"/>
              </a:xfrm>
            </p:grpSpPr>
            <p:sp>
              <p:nvSpPr>
                <p:cNvPr id="54" name="Freeform 54"/>
                <p:cNvSpPr/>
                <p:nvPr/>
              </p:nvSpPr>
              <p:spPr>
                <a:xfrm>
                  <a:off x="0" y="0"/>
                  <a:ext cx="169098" cy="713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098" h="71377">
                      <a:moveTo>
                        <a:pt x="0" y="0"/>
                      </a:moveTo>
                      <a:lnTo>
                        <a:pt x="169098" y="0"/>
                      </a:lnTo>
                      <a:lnTo>
                        <a:pt x="169098" y="71377"/>
                      </a:lnTo>
                      <a:lnTo>
                        <a:pt x="0" y="71377"/>
                      </a:ln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9525">
                  <a:solidFill>
                    <a:srgbClr val="000000"/>
                  </a:solidFill>
                </a:ln>
              </p:spPr>
            </p:sp>
            <p:sp>
              <p:nvSpPr>
                <p:cNvPr id="55" name="TextBox 55"/>
                <p:cNvSpPr txBox="1"/>
                <p:nvPr/>
              </p:nvSpPr>
              <p:spPr>
                <a:xfrm>
                  <a:off x="0" y="-28575"/>
                  <a:ext cx="812800" cy="841375"/>
                </a:xfrm>
                <a:prstGeom prst="rect">
                  <a:avLst/>
                </a:prstGeom>
              </p:spPr>
              <p:txBody>
                <a:bodyPr lIns="49412" tIns="49412" rIns="49412" bIns="49412" rtlCol="0" anchor="ctr"/>
                <a:lstStyle/>
                <a:p>
                  <a:pPr algn="ctr">
                    <a:lnSpc>
                      <a:spcPts val="1634"/>
                    </a:lnSpc>
                  </a:pPr>
                  <a:endParaRPr>
                    <a:latin typeface="Montserrat SemiBold" pitchFamily="2" charset="0"/>
                  </a:endParaRPr>
                </a:p>
              </p:txBody>
            </p:sp>
          </p:grpSp>
        </p:grpSp>
        <p:sp>
          <p:nvSpPr>
            <p:cNvPr id="56" name="AutoShape 56"/>
            <p:cNvSpPr/>
            <p:nvPr/>
          </p:nvSpPr>
          <p:spPr>
            <a:xfrm flipH="1" flipV="1">
              <a:off x="3007876" y="2683887"/>
              <a:ext cx="0" cy="5590542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7" name="AutoShape 57"/>
            <p:cNvSpPr/>
            <p:nvPr/>
          </p:nvSpPr>
          <p:spPr>
            <a:xfrm>
              <a:off x="3261198" y="8277066"/>
              <a:ext cx="3542802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58" name="Group 58"/>
            <p:cNvGrpSpPr/>
            <p:nvPr/>
          </p:nvGrpSpPr>
          <p:grpSpPr>
            <a:xfrm>
              <a:off x="-272724" y="8877771"/>
              <a:ext cx="8381754" cy="2214676"/>
              <a:chOff x="0" y="0"/>
              <a:chExt cx="11175673" cy="2952901"/>
            </a:xfrm>
          </p:grpSpPr>
          <p:pic>
            <p:nvPicPr>
              <p:cNvPr id="59" name="Picture 59"/>
              <p:cNvPicPr>
                <a:picLocks noChangeAspect="1"/>
              </p:cNvPicPr>
              <p:nvPr/>
            </p:nvPicPr>
            <p:blipFill>
              <a:blip r:embed="rId8">
                <a:alphaModFix amt="29000"/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5617270" y="0"/>
                <a:ext cx="5558402" cy="2952901"/>
              </a:xfrm>
              <a:prstGeom prst="rect">
                <a:avLst/>
              </a:prstGeom>
            </p:spPr>
          </p:pic>
          <p:pic>
            <p:nvPicPr>
              <p:cNvPr id="60" name="Picture 60"/>
              <p:cNvPicPr>
                <a:picLocks noChangeAspect="1"/>
              </p:cNvPicPr>
              <p:nvPr/>
            </p:nvPicPr>
            <p:blipFill>
              <a:blip r:embed="rId8">
                <a:alphaModFix amt="29000"/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0" y="0"/>
                <a:ext cx="5558402" cy="2952901"/>
              </a:xfrm>
              <a:prstGeom prst="rect">
                <a:avLst/>
              </a:prstGeom>
            </p:spPr>
          </p:pic>
        </p:grpSp>
        <p:sp>
          <p:nvSpPr>
            <p:cNvPr id="62" name="Freeform 62"/>
            <p:cNvSpPr/>
            <p:nvPr/>
          </p:nvSpPr>
          <p:spPr>
            <a:xfrm>
              <a:off x="756000" y="8629125"/>
              <a:ext cx="6048000" cy="1306875"/>
            </a:xfrm>
            <a:custGeom>
              <a:avLst/>
              <a:gdLst/>
              <a:ahLst/>
              <a:cxnLst/>
              <a:rect l="l" t="t" r="r" b="b"/>
              <a:pathLst>
                <a:path w="2167467" h="468355">
                  <a:moveTo>
                    <a:pt x="0" y="0"/>
                  </a:moveTo>
                  <a:lnTo>
                    <a:pt x="2167467" y="0"/>
                  </a:lnTo>
                  <a:lnTo>
                    <a:pt x="2167467" y="468355"/>
                  </a:lnTo>
                  <a:lnTo>
                    <a:pt x="0" y="468355"/>
                  </a:lnTo>
                  <a:close/>
                </a:path>
              </a:pathLst>
            </a:custGeom>
            <a:solidFill>
              <a:srgbClr val="FDFAF9"/>
            </a:solidFill>
            <a:ln w="9525">
              <a:solidFill>
                <a:srgbClr val="000000"/>
              </a:solidFill>
            </a:ln>
          </p:spPr>
        </p:sp>
        <p:sp>
          <p:nvSpPr>
            <p:cNvPr id="64" name="TextBox 64"/>
            <p:cNvSpPr txBox="1"/>
            <p:nvPr/>
          </p:nvSpPr>
          <p:spPr>
            <a:xfrm>
              <a:off x="3105482" y="8694832"/>
              <a:ext cx="1349036" cy="1687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61"/>
                </a:lnSpc>
              </a:pPr>
              <a:r>
                <a:rPr lang="en-US" sz="972" spc="48">
                  <a:solidFill>
                    <a:srgbClr val="000000"/>
                  </a:solidFill>
                  <a:latin typeface="The Seasons Regular" pitchFamily="2" charset="0"/>
                </a:rPr>
                <a:t>Notes</a:t>
              </a:r>
            </a:p>
          </p:txBody>
        </p:sp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3359937" y="10240800"/>
              <a:ext cx="840125" cy="13862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-1039523" y="-830763"/>
              <a:ext cx="2851200" cy="2840508"/>
            </a:xfrm>
            <a:prstGeom prst="rect">
              <a:avLst/>
            </a:prstGeom>
          </p:spPr>
        </p:pic>
        <p:sp>
          <p:nvSpPr>
            <p:cNvPr id="68" name="Freeform 68"/>
            <p:cNvSpPr/>
            <p:nvPr/>
          </p:nvSpPr>
          <p:spPr>
            <a:xfrm>
              <a:off x="756000" y="756000"/>
              <a:ext cx="3602081" cy="1572183"/>
            </a:xfrm>
            <a:custGeom>
              <a:avLst/>
              <a:gdLst/>
              <a:ahLst/>
              <a:cxnLst/>
              <a:rect l="l" t="t" r="r" b="b"/>
              <a:pathLst>
                <a:path w="1290905" h="563435">
                  <a:moveTo>
                    <a:pt x="0" y="0"/>
                  </a:moveTo>
                  <a:lnTo>
                    <a:pt x="1290905" y="0"/>
                  </a:lnTo>
                  <a:lnTo>
                    <a:pt x="1290905" y="563435"/>
                  </a:lnTo>
                  <a:lnTo>
                    <a:pt x="0" y="563435"/>
                  </a:lnTo>
                  <a:close/>
                </a:path>
              </a:pathLst>
            </a:custGeom>
            <a:solidFill>
              <a:srgbClr val="FDFAF9"/>
            </a:solidFill>
            <a:ln w="9525">
              <a:solidFill>
                <a:srgbClr val="000000"/>
              </a:solidFill>
            </a:ln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The Seasons Bold</vt:lpstr>
      <vt:lpstr>The Seasons Regular</vt:lpstr>
      <vt:lpstr>Montserrat SemiBold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Cookbook template</dc:title>
  <cp:lastModifiedBy>HUONG NGUYEN THU</cp:lastModifiedBy>
  <cp:revision>2</cp:revision>
  <dcterms:created xsi:type="dcterms:W3CDTF">2006-08-16T00:00:00Z</dcterms:created>
  <dcterms:modified xsi:type="dcterms:W3CDTF">2023-05-26T02:45:09Z</dcterms:modified>
  <dc:identifier>DAFjTnxk2Bk</dc:identifier>
</cp:coreProperties>
</file>