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ormorant Garamond" pitchFamily="2" charset="0"/>
      <p:regular r:id="rId7"/>
      <p:bold r:id="rId8"/>
      <p:italic r:id="rId9"/>
      <p:boldItalic r:id="rId10"/>
    </p:embeddedFont>
    <p:embeddedFont>
      <p:font typeface="DM Serif Display" pitchFamily="2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C4C4036-EDBA-BE16-542E-A4B10964C01E}"/>
              </a:ext>
            </a:extLst>
          </p:cNvPr>
          <p:cNvGrpSpPr/>
          <p:nvPr/>
        </p:nvGrpSpPr>
        <p:grpSpPr>
          <a:xfrm>
            <a:off x="0" y="677419"/>
            <a:ext cx="7560000" cy="10079481"/>
            <a:chOff x="0" y="677419"/>
            <a:chExt cx="7560000" cy="1007948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7611" b="29127"/>
            <a:stretch>
              <a:fillRect/>
            </a:stretch>
          </p:blipFill>
          <p:spPr>
            <a:xfrm>
              <a:off x="0" y="7651450"/>
              <a:ext cx="7560000" cy="3105450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760410" y="2573991"/>
              <a:ext cx="1403647" cy="3326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35"/>
                </a:lnSpc>
              </a:pPr>
              <a:r>
                <a:rPr lang="en-US" sz="1149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4 boneless, skinless chicken breasts</a:t>
              </a:r>
            </a:p>
            <a:p>
              <a:pPr>
                <a:lnSpc>
                  <a:spcPts val="2035"/>
                </a:lnSpc>
              </a:pPr>
              <a:r>
                <a:rPr lang="en-US" sz="1149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4 slices of Swiss cheese</a:t>
              </a:r>
            </a:p>
            <a:p>
              <a:pPr>
                <a:lnSpc>
                  <a:spcPts val="2035"/>
                </a:lnSpc>
              </a:pPr>
              <a:r>
                <a:rPr lang="en-US" sz="1149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4 slices of ham</a:t>
              </a:r>
            </a:p>
            <a:p>
              <a:pPr>
                <a:lnSpc>
                  <a:spcPts val="2035"/>
                </a:lnSpc>
              </a:pPr>
              <a:r>
                <a:rPr lang="en-US" sz="1149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1/2 cup all-purpose flour</a:t>
              </a:r>
            </a:p>
            <a:p>
              <a:pPr>
                <a:lnSpc>
                  <a:spcPts val="2035"/>
                </a:lnSpc>
              </a:pPr>
              <a:r>
                <a:rPr lang="en-US" sz="1149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Salt and pepper to taste</a:t>
              </a:r>
            </a:p>
            <a:p>
              <a:pPr>
                <a:lnSpc>
                  <a:spcPts val="2035"/>
                </a:lnSpc>
              </a:pPr>
              <a:r>
                <a:rPr lang="en-US" sz="1149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2 large eggs</a:t>
              </a:r>
            </a:p>
            <a:p>
              <a:pPr>
                <a:lnSpc>
                  <a:spcPts val="2035"/>
                </a:lnSpc>
              </a:pPr>
              <a:r>
                <a:rPr lang="en-US" sz="1149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1 cup breadcrumbs</a:t>
              </a:r>
            </a:p>
            <a:p>
              <a:pPr>
                <a:lnSpc>
                  <a:spcPts val="2035"/>
                </a:lnSpc>
              </a:pPr>
              <a:r>
                <a:rPr lang="en-US" sz="1149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4 tbsp butter</a:t>
              </a:r>
            </a:p>
            <a:p>
              <a:pPr>
                <a:lnSpc>
                  <a:spcPts val="2035"/>
                </a:lnSpc>
              </a:pPr>
              <a:r>
                <a:rPr lang="en-US" sz="1149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1 cup chicken broth</a:t>
              </a:r>
            </a:p>
            <a:p>
              <a:pPr>
                <a:lnSpc>
                  <a:spcPts val="2035"/>
                </a:lnSpc>
              </a:pPr>
              <a:r>
                <a:rPr lang="en-US" sz="1149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1 tbsp cornstarch</a:t>
              </a:r>
            </a:p>
            <a:p>
              <a:pPr>
                <a:lnSpc>
                  <a:spcPts val="2035"/>
                </a:lnSpc>
              </a:pPr>
              <a:r>
                <a:rPr lang="en-US" sz="1149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1/2 cup heavy cream</a:t>
              </a:r>
            </a:p>
            <a:p>
              <a:pPr>
                <a:lnSpc>
                  <a:spcPts val="2035"/>
                </a:lnSpc>
              </a:pPr>
              <a:endParaRPr lang="en-US" sz="1149" dirty="0">
                <a:solidFill>
                  <a:srgbClr val="282828"/>
                </a:solidFill>
                <a:latin typeface="Cormorant Garamond" pitchFamily="2" charset="0"/>
                <a:ea typeface="Cormorant Garamond" pitchFamily="2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56000" y="2112733"/>
              <a:ext cx="1592336" cy="264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8"/>
                </a:lnSpc>
                <a:spcBef>
                  <a:spcPct val="0"/>
                </a:spcBef>
              </a:pPr>
              <a:r>
                <a:rPr lang="en-US" sz="1584" spc="109" dirty="0">
                  <a:solidFill>
                    <a:srgbClr val="282828"/>
                  </a:solidFill>
                  <a:latin typeface="DM Serif Display"/>
                </a:rPr>
                <a:t>INGREDIENTS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628123" y="2572447"/>
              <a:ext cx="4175877" cy="4610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89865" lvl="1" indent="-94932">
                <a:lnSpc>
                  <a:spcPts val="1862"/>
                </a:lnSpc>
                <a:buFont typeface="Arial"/>
                <a:buChar char="•"/>
              </a:pPr>
              <a:r>
                <a:rPr lang="en-US" sz="1149" b="1" i="1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Prepare the chicken</a:t>
              </a:r>
              <a:r>
                <a:rPr lang="en-US" sz="1149" b="1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: </a:t>
              </a:r>
              <a:r>
                <a:rPr lang="en-US" sz="1149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Preheat your oven to 350°F (175°C). Flatten the chicken breasts to about 1/4 inch thickness using a meat mallet. Place a slice of cheese and a slice of ham on each breast. Roll up tightly and secure with toothpicks.</a:t>
              </a:r>
            </a:p>
            <a:p>
              <a:pPr marL="189865" lvl="1" indent="-94932">
                <a:lnSpc>
                  <a:spcPts val="1862"/>
                </a:lnSpc>
                <a:buFont typeface="Arial"/>
                <a:buChar char="•"/>
              </a:pPr>
              <a:r>
                <a:rPr lang="en-US" sz="1149" b="1" i="1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Bread the chicken: </a:t>
              </a:r>
              <a:r>
                <a:rPr lang="en-US" sz="1149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Season the flour with salt and pepper in a shallow dish. Beat the eggs in another shallow dish. Place the breadcrumbs in a third shallow dish. Coat the chicken rolls in the flour, dip in the beaten eggs, then roll in the breadcrumbs.</a:t>
              </a:r>
            </a:p>
            <a:p>
              <a:pPr marL="189865" lvl="1" indent="-94932">
                <a:lnSpc>
                  <a:spcPts val="1862"/>
                </a:lnSpc>
                <a:buFont typeface="Arial"/>
                <a:buChar char="•"/>
              </a:pPr>
              <a:r>
                <a:rPr lang="en-US" sz="1149" b="1" i="1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Cook the chicken: </a:t>
              </a:r>
              <a:r>
                <a:rPr lang="en-US" sz="1149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Melt the butter in a large oven-safe skillet over medium heat. Add the chicken rolls and cook until golden brown on all sides, about 5 minutes. Transfer the skillet to the preheated oven and bake for 20 minutes, or until the chicken is cooked through.</a:t>
              </a:r>
            </a:p>
            <a:p>
              <a:pPr marL="189865" lvl="1" indent="-94932">
                <a:lnSpc>
                  <a:spcPts val="1862"/>
                </a:lnSpc>
                <a:buFont typeface="Arial"/>
                <a:buChar char="•"/>
              </a:pPr>
              <a:r>
                <a:rPr lang="en-US" sz="1149" b="1" i="1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Make the sauce: </a:t>
              </a:r>
              <a:r>
                <a:rPr lang="en-US" sz="1149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While the chicken is baking, prepare the sauce. Combine the chicken broth and cornstarch in a small saucepan, stirring until smooth. Bring to a simmer over medium heat. Stir in the heavy cream and cook until the sauce thickens, about 2-3 minutes.</a:t>
              </a:r>
            </a:p>
            <a:p>
              <a:pPr marL="189865" lvl="1" indent="-94932">
                <a:lnSpc>
                  <a:spcPts val="1862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149" b="1" i="1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Serve: </a:t>
              </a:r>
              <a:r>
                <a:rPr lang="en-US" sz="1149" dirty="0">
                  <a:solidFill>
                    <a:srgbClr val="282828"/>
                  </a:solidFill>
                  <a:latin typeface="Cormorant Garamond" pitchFamily="2" charset="0"/>
                  <a:ea typeface="Cormorant Garamond" pitchFamily="2" charset="0"/>
                </a:rPr>
                <a:t>Remove the chicken from the oven and let it rest for a few minutes. Remove the toothpicks, slice the chicken, and serve with the sauce.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757821" y="2112733"/>
              <a:ext cx="2008428" cy="264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8"/>
                </a:lnSpc>
                <a:spcBef>
                  <a:spcPct val="0"/>
                </a:spcBef>
              </a:pPr>
              <a:r>
                <a:rPr lang="en-US" sz="1584" spc="109">
                  <a:solidFill>
                    <a:srgbClr val="282828"/>
                  </a:solidFill>
                  <a:latin typeface="DM Serif Display"/>
                </a:rPr>
                <a:t>DIRECTIONS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56000" y="756000"/>
              <a:ext cx="3368548" cy="876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72"/>
                </a:lnSpc>
              </a:pPr>
              <a:r>
                <a:rPr lang="en-US" sz="2893" dirty="0">
                  <a:solidFill>
                    <a:srgbClr val="282828"/>
                  </a:solidFill>
                  <a:latin typeface="DM Serif Display"/>
                </a:rPr>
                <a:t>Chicken </a:t>
              </a:r>
            </a:p>
            <a:p>
              <a:pPr>
                <a:lnSpc>
                  <a:spcPts val="3472"/>
                </a:lnSpc>
              </a:pPr>
              <a:r>
                <a:rPr lang="en-US" sz="2893" dirty="0">
                  <a:solidFill>
                    <a:srgbClr val="282828"/>
                  </a:solidFill>
                  <a:latin typeface="DM Serif Display"/>
                </a:rPr>
                <a:t>Cordon Bleu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482807" y="677419"/>
              <a:ext cx="2669653" cy="921727"/>
              <a:chOff x="0" y="-104775"/>
              <a:chExt cx="3559538" cy="1228969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386625" y="-104775"/>
                <a:ext cx="3172913" cy="12289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97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Cormorant Garamond" pitchFamily="2" charset="0"/>
                    <a:ea typeface="Cormorant Garamond" pitchFamily="2" charset="0"/>
                  </a:rPr>
                  <a:t>Serves: 4</a:t>
                </a:r>
              </a:p>
              <a:p>
                <a:pPr>
                  <a:lnSpc>
                    <a:spcPts val="2497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Cormorant Garamond" pitchFamily="2" charset="0"/>
                    <a:ea typeface="Cormorant Garamond" pitchFamily="2" charset="0"/>
                  </a:rPr>
                  <a:t>Preparation Time: 20 Minutes </a:t>
                </a:r>
              </a:p>
              <a:p>
                <a:pPr marL="0" lvl="1" indent="0" algn="l">
                  <a:lnSpc>
                    <a:spcPts val="2497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Cormorant Garamond" pitchFamily="2" charset="0"/>
                    <a:ea typeface="Cormorant Garamond" pitchFamily="2" charset="0"/>
                  </a:rPr>
                  <a:t>Cooking Time: 30 Minutes</a:t>
                </a:r>
              </a:p>
            </p:txBody>
          </p:sp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563" y="412204"/>
                <a:ext cx="219435" cy="257882"/>
              </a:xfrm>
              <a:prstGeom prst="rect">
                <a:avLst/>
              </a:prstGeom>
            </p:spPr>
          </p:pic>
          <p:pic>
            <p:nvPicPr>
              <p:cNvPr id="12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83" y="3946"/>
                <a:ext cx="218996" cy="218996"/>
              </a:xfrm>
              <a:prstGeom prst="rect">
                <a:avLst/>
              </a:prstGeom>
            </p:spPr>
          </p:pic>
          <p:pic>
            <p:nvPicPr>
              <p:cNvPr id="13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801959"/>
                <a:ext cx="230561" cy="231403"/>
              </a:xfrm>
              <a:prstGeom prst="rect">
                <a:avLst/>
              </a:prstGeom>
            </p:spPr>
          </p:pic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756000" y="6910342"/>
              <a:ext cx="840125" cy="1386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305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Cormorant Garamond</vt:lpstr>
      <vt:lpstr>DM Serif Display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Cookbook template</dc:title>
  <cp:lastModifiedBy>HUONG NGUYEN THU</cp:lastModifiedBy>
  <cp:revision>3</cp:revision>
  <dcterms:created xsi:type="dcterms:W3CDTF">2006-08-16T00:00:00Z</dcterms:created>
  <dcterms:modified xsi:type="dcterms:W3CDTF">2023-05-26T02:38:12Z</dcterms:modified>
  <dc:identifier>DAFjTnxk2Bk</dc:identifier>
</cp:coreProperties>
</file>