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" pitchFamily="2" charset="0"/>
      <p:regular r:id="rId7"/>
      <p:bold r:id="rId8"/>
      <p:italic r:id="rId9"/>
      <p:boldItalic r:id="rId10"/>
    </p:embeddedFont>
    <p:embeddedFont>
      <p:font typeface="The Seasons Regular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07569E3-0F19-31EE-B718-CD38F7AF28FF}"/>
              </a:ext>
            </a:extLst>
          </p:cNvPr>
          <p:cNvGrpSpPr/>
          <p:nvPr/>
        </p:nvGrpSpPr>
        <p:grpSpPr>
          <a:xfrm>
            <a:off x="0" y="0"/>
            <a:ext cx="7560000" cy="10104988"/>
            <a:chOff x="0" y="0"/>
            <a:chExt cx="7560000" cy="10104988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0"/>
              <a:ext cx="7560000" cy="2871243"/>
              <a:chOff x="0" y="0"/>
              <a:chExt cx="10080000" cy="3828324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/>
              <a:srcRect t="18669" b="13811"/>
              <a:stretch>
                <a:fillRect/>
              </a:stretch>
            </p:blipFill>
            <p:spPr>
              <a:xfrm>
                <a:off x="0" y="0"/>
                <a:ext cx="10080000" cy="3828324"/>
              </a:xfrm>
              <a:prstGeom prst="rect">
                <a:avLst/>
              </a:prstGeom>
            </p:spPr>
          </p:pic>
        </p:grpSp>
        <p:sp>
          <p:nvSpPr>
            <p:cNvPr id="4" name="AutoShape 4"/>
            <p:cNvSpPr/>
            <p:nvPr/>
          </p:nvSpPr>
          <p:spPr>
            <a:xfrm>
              <a:off x="932806" y="4058961"/>
              <a:ext cx="5638450" cy="4440"/>
            </a:xfrm>
            <a:prstGeom prst="rect">
              <a:avLst/>
            </a:prstGeom>
            <a:solidFill>
              <a:srgbClr val="777777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963875" y="9966367"/>
              <a:ext cx="840125" cy="138621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56000" y="4323351"/>
              <a:ext cx="1864993" cy="4522417"/>
              <a:chOff x="0" y="0"/>
              <a:chExt cx="668372" cy="162073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68372" cy="1620732"/>
              </a:xfrm>
              <a:custGeom>
                <a:avLst/>
                <a:gdLst/>
                <a:ahLst/>
                <a:cxnLst/>
                <a:rect l="l" t="t" r="r" b="b"/>
                <a:pathLst>
                  <a:path w="668372" h="1620732">
                    <a:moveTo>
                      <a:pt x="0" y="0"/>
                    </a:moveTo>
                    <a:lnTo>
                      <a:pt x="668372" y="0"/>
                    </a:lnTo>
                    <a:lnTo>
                      <a:pt x="668372" y="1620732"/>
                    </a:lnTo>
                    <a:lnTo>
                      <a:pt x="0" y="1620732"/>
                    </a:lnTo>
                    <a:close/>
                  </a:path>
                </a:pathLst>
              </a:custGeom>
              <a:solidFill>
                <a:srgbClr val="B83C1F">
                  <a:alpha val="9804"/>
                </a:srgbClr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912480" y="4850983"/>
              <a:ext cx="3747863" cy="4081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5899" lvl="1" indent="-107950">
                <a:lnSpc>
                  <a:spcPts val="1619"/>
                </a:lnSpc>
                <a:buFont typeface="Arial"/>
                <a:buChar char="•"/>
              </a:pPr>
              <a:r>
                <a:rPr lang="en-US" sz="999" b="1" dirty="0">
                  <a:solidFill>
                    <a:srgbClr val="000000"/>
                  </a:solidFill>
                  <a:latin typeface="Public Sans" pitchFamily="2" charset="0"/>
                </a:rPr>
                <a:t>Cook the pasta: </a:t>
              </a:r>
              <a:r>
                <a:rPr lang="en-US" sz="999" dirty="0">
                  <a:solidFill>
                    <a:srgbClr val="000000"/>
                  </a:solidFill>
                  <a:latin typeface="Public Sans"/>
                </a:rPr>
                <a:t>Bring a large pot of salted water to a boil. Add the linguine and cook until al dente, according to the package instructions. Drain and set aside.</a:t>
              </a:r>
            </a:p>
            <a:p>
              <a:pPr marL="215899" lvl="1" indent="-107950">
                <a:lnSpc>
                  <a:spcPts val="1619"/>
                </a:lnSpc>
                <a:buFont typeface="Arial"/>
                <a:buChar char="•"/>
              </a:pPr>
              <a:r>
                <a:rPr lang="en-US" sz="999" b="1" dirty="0">
                  <a:solidFill>
                    <a:srgbClr val="000000"/>
                  </a:solidFill>
                  <a:latin typeface="Public Sans" pitchFamily="2" charset="0"/>
                </a:rPr>
                <a:t>Prepare the shrimp: </a:t>
              </a:r>
              <a:r>
                <a:rPr lang="en-US" sz="999" dirty="0">
                  <a:solidFill>
                    <a:srgbClr val="000000"/>
                  </a:solidFill>
                  <a:latin typeface="Public Sans"/>
                </a:rPr>
                <a:t>Meanwhile, heat the olive oil in a large skillet over medium-high heat. Add the shrimp, season with salt and pepper, and sauté until they turn pink, about 2-3 minutes per side. Remove the shrimp from the skillet and set aside.</a:t>
              </a:r>
            </a:p>
            <a:p>
              <a:pPr marL="215899" lvl="1" indent="-107950">
                <a:lnSpc>
                  <a:spcPts val="1619"/>
                </a:lnSpc>
                <a:buFont typeface="Arial"/>
                <a:buChar char="•"/>
              </a:pPr>
              <a:r>
                <a:rPr lang="en-US" sz="999" b="1" dirty="0">
                  <a:solidFill>
                    <a:srgbClr val="000000"/>
                  </a:solidFill>
                  <a:latin typeface="Public Sans" pitchFamily="2" charset="0"/>
                </a:rPr>
                <a:t>Make the sauce: </a:t>
              </a:r>
              <a:r>
                <a:rPr lang="en-US" sz="999" dirty="0">
                  <a:solidFill>
                    <a:srgbClr val="000000"/>
                  </a:solidFill>
                  <a:latin typeface="Public Sans"/>
                </a:rPr>
                <a:t>In the same skillet, add the minced garlic and red pepper flakes. Cook until the garlic is fragrant, about 1 minute. Stir in the chicken broth, lemon juice, and lemon zest. Bring the mixture to a simmer and cook for about 5 minutes, or until the sauce has reduced by half.</a:t>
              </a:r>
            </a:p>
            <a:p>
              <a:pPr marL="215899" lvl="1" indent="-107950">
                <a:lnSpc>
                  <a:spcPts val="1619"/>
                </a:lnSpc>
                <a:buFont typeface="Arial"/>
                <a:buChar char="•"/>
              </a:pPr>
              <a:r>
                <a:rPr lang="en-US" sz="999" b="1" dirty="0">
                  <a:solidFill>
                    <a:srgbClr val="000000"/>
                  </a:solidFill>
                  <a:latin typeface="Public Sans" pitchFamily="2" charset="0"/>
                </a:rPr>
                <a:t>Combine the pasta and shrimp with the sauce: </a:t>
              </a:r>
              <a:r>
                <a:rPr lang="en-US" sz="999" dirty="0">
                  <a:solidFill>
                    <a:srgbClr val="000000"/>
                  </a:solidFill>
                  <a:latin typeface="Public Sans"/>
                </a:rPr>
                <a:t>Return the shrimp to the skillet. Add the cooked pasta and toss to combine, making sure the pasta is well-coated with the sauce.</a:t>
              </a:r>
            </a:p>
            <a:p>
              <a:pPr marL="215899" lvl="1" indent="-107950">
                <a:lnSpc>
                  <a:spcPts val="1619"/>
                </a:lnSpc>
                <a:buFont typeface="Arial"/>
                <a:buChar char="•"/>
              </a:pPr>
              <a:r>
                <a:rPr lang="en-US" sz="999" b="1" dirty="0">
                  <a:solidFill>
                    <a:srgbClr val="000000"/>
                  </a:solidFill>
                  <a:latin typeface="Public Sans" pitchFamily="2" charset="0"/>
                </a:rPr>
                <a:t>Serve: </a:t>
              </a:r>
              <a:r>
                <a:rPr lang="en-US" sz="999" dirty="0">
                  <a:solidFill>
                    <a:srgbClr val="000000"/>
                  </a:solidFill>
                  <a:latin typeface="Public Sans"/>
                </a:rPr>
                <a:t>Remove the skillet from the heat. Sprinkle with the chopped fresh parsley and grated Parmesan cheese. Serve immediately.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58006" y="4850983"/>
              <a:ext cx="1369473" cy="2982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8 oz linguine pasta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2 tbsp olive oil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1 lb large shrimp, peeled and deveined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Salt to taste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Black pepper to taste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1 tbsp minced garlic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1 tsp red pepper flakes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1/2 cup chicken broth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1 cup fresh lemon juice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Zest of 1 lemon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1/2 cup finely chopped fresh parsley</a:t>
              </a:r>
            </a:p>
            <a:p>
              <a:pPr>
                <a:lnSpc>
                  <a:spcPts val="1593"/>
                </a:lnSpc>
              </a:pPr>
              <a:r>
                <a:rPr lang="en-US" sz="900">
                  <a:solidFill>
                    <a:srgbClr val="000000"/>
                  </a:solidFill>
                  <a:latin typeface="Public Sans"/>
                </a:rPr>
                <a:t>Grated Parmesan cheese for serving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58006" y="4474685"/>
              <a:ext cx="1688187" cy="324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0"/>
                </a:lnSpc>
                <a:spcBef>
                  <a:spcPct val="0"/>
                </a:spcBef>
              </a:pPr>
              <a:r>
                <a:rPr lang="en-US" sz="1864" spc="128" dirty="0">
                  <a:solidFill>
                    <a:srgbClr val="000000"/>
                  </a:solidFill>
                  <a:latin typeface="The Seasons Regular" pitchFamily="2" charset="0"/>
                </a:rPr>
                <a:t>Ingredients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016297" y="4474685"/>
              <a:ext cx="1770362" cy="324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0"/>
                </a:lnSpc>
                <a:spcBef>
                  <a:spcPct val="0"/>
                </a:spcBef>
              </a:pPr>
              <a:r>
                <a:rPr lang="en-US" sz="1864" spc="128">
                  <a:solidFill>
                    <a:srgbClr val="000000"/>
                  </a:solidFill>
                  <a:latin typeface="The Seasons Regular" pitchFamily="2" charset="0"/>
                </a:rPr>
                <a:t>Instructions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3713" y="3127564"/>
              <a:ext cx="6756636" cy="490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5"/>
                </a:lnSpc>
                <a:spcBef>
                  <a:spcPct val="0"/>
                </a:spcBef>
              </a:pPr>
              <a:r>
                <a:rPr lang="en-US" sz="2796" dirty="0">
                  <a:solidFill>
                    <a:srgbClr val="000000"/>
                  </a:solidFill>
                  <a:latin typeface="The Seasons Regular" pitchFamily="2" charset="0"/>
                </a:rPr>
                <a:t> Zesty Lemon Garlic Shrimp Pasta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32806" y="3757320"/>
              <a:ext cx="1369473" cy="233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en-US" sz="1118" spc="27" dirty="0">
                  <a:solidFill>
                    <a:srgbClr val="000000"/>
                  </a:solidFill>
                  <a:latin typeface="Public Sans"/>
                </a:rPr>
                <a:t>SERVINGS: 4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26467" y="3757320"/>
              <a:ext cx="2118326" cy="233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118" spc="27">
                  <a:solidFill>
                    <a:srgbClr val="000000"/>
                  </a:solidFill>
                  <a:latin typeface="Public Sans"/>
                </a:rPr>
                <a:t>PREPPING TIME: 15 MIN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750411" y="3757320"/>
              <a:ext cx="1816405" cy="233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80"/>
                </a:lnSpc>
              </a:pPr>
              <a:r>
                <a:rPr lang="en-US" sz="1118" spc="27">
                  <a:solidFill>
                    <a:srgbClr val="000000"/>
                  </a:solidFill>
                  <a:latin typeface="Public Sans"/>
                </a:rPr>
                <a:t>COOKING TIME: 20 MIN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000" y="9583040"/>
              <a:ext cx="6178945" cy="48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7"/>
                </a:lnSpc>
              </a:pPr>
              <a:r>
                <a:rPr lang="en-US" sz="898" i="1" dirty="0">
                  <a:solidFill>
                    <a:srgbClr val="000000"/>
                  </a:solidFill>
                  <a:latin typeface="Public Sans" pitchFamily="2" charset="0"/>
                </a:rPr>
                <a:t>For an extra punch of flavor, add a splash of white wine to the sauce.</a:t>
              </a:r>
            </a:p>
            <a:p>
              <a:pPr>
                <a:lnSpc>
                  <a:spcPts val="1257"/>
                </a:lnSpc>
              </a:pPr>
              <a:r>
                <a:rPr lang="en-US" sz="898" i="1" dirty="0">
                  <a:solidFill>
                    <a:srgbClr val="000000"/>
                  </a:solidFill>
                  <a:latin typeface="Public Sans" pitchFamily="2" charset="0"/>
                </a:rPr>
                <a:t>Feel free to add more vegetables like cherry tomatoes or spinach for added nutrition.</a:t>
              </a:r>
            </a:p>
            <a:p>
              <a:pPr>
                <a:lnSpc>
                  <a:spcPts val="1257"/>
                </a:lnSpc>
              </a:pPr>
              <a:r>
                <a:rPr lang="en-US" sz="898" i="1" dirty="0">
                  <a:solidFill>
                    <a:srgbClr val="000000"/>
                  </a:solidFill>
                  <a:latin typeface="Public Sans" pitchFamily="2" charset="0"/>
                </a:rPr>
                <a:t>Use whole grain pasta for a healthier twist.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56000" y="9378270"/>
              <a:ext cx="1546279" cy="202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39"/>
                </a:lnSpc>
                <a:spcBef>
                  <a:spcPct val="0"/>
                </a:spcBef>
              </a:pPr>
              <a:r>
                <a:rPr lang="en-US" sz="1171" spc="80">
                  <a:solidFill>
                    <a:srgbClr val="000000"/>
                  </a:solidFill>
                  <a:latin typeface="The Seasons Regular" pitchFamily="2" charset="0"/>
                </a:rPr>
                <a:t>Tips and Variations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329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The Seasons Regular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Cookbook template</dc:title>
  <cp:lastModifiedBy>HUONG NGUYEN THU</cp:lastModifiedBy>
  <cp:revision>2</cp:revision>
  <dcterms:created xsi:type="dcterms:W3CDTF">2006-08-16T00:00:00Z</dcterms:created>
  <dcterms:modified xsi:type="dcterms:W3CDTF">2023-05-26T02:32:33Z</dcterms:modified>
  <dc:identifier>DAFjTnxk2Bk</dc:identifier>
</cp:coreProperties>
</file>