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Bellefair" panose="00000500000000000000" charset="-79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inyon Script" charset="0"/>
      <p:regular r:id="rId8"/>
    </p:embeddedFont>
    <p:embeddedFont>
      <p:font typeface="Source Sans Pro" panose="020B0503030403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8374" y="1626833"/>
            <a:ext cx="626325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648374" y="972525"/>
            <a:ext cx="4618345" cy="64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39"/>
              </a:lnSpc>
            </a:pPr>
            <a:r>
              <a:rPr lang="en-US" sz="3813" spc="-83" dirty="0">
                <a:solidFill>
                  <a:srgbClr val="000000"/>
                </a:solidFill>
                <a:latin typeface="Bellefair"/>
              </a:rPr>
              <a:t>CORNELL NOTES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48374" y="1951769"/>
            <a:ext cx="6263252" cy="654789"/>
            <a:chOff x="0" y="-19051"/>
            <a:chExt cx="8351002" cy="873051"/>
          </a:xfrm>
        </p:grpSpPr>
        <p:sp>
          <p:nvSpPr>
            <p:cNvPr id="5" name="AutoShape 5"/>
            <p:cNvSpPr/>
            <p:nvPr/>
          </p:nvSpPr>
          <p:spPr>
            <a:xfrm>
              <a:off x="0" y="338618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854000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1"/>
              <a:ext cx="3050504" cy="27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Source Sans Pro" panose="020B0503030403020204" pitchFamily="34" charset="0"/>
                </a:rPr>
                <a:t>SUBJECT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177889" y="1280315"/>
            <a:ext cx="1330093" cy="19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81"/>
              </a:lnSpc>
            </a:pPr>
            <a:r>
              <a:rPr lang="en-US" sz="1129" spc="275" dirty="0">
                <a:solidFill>
                  <a:srgbClr val="000000"/>
                </a:solidFill>
                <a:latin typeface="Source Sans Pro" panose="020B0503030403020204" pitchFamily="34" charset="0"/>
              </a:rPr>
              <a:t>/   /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1870" y="602790"/>
            <a:ext cx="1677548" cy="44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6"/>
              </a:lnSpc>
              <a:spcBef>
                <a:spcPct val="0"/>
              </a:spcBef>
            </a:pPr>
            <a:r>
              <a:rPr lang="en-US" sz="2668" dirty="0">
                <a:solidFill>
                  <a:srgbClr val="000000"/>
                </a:solidFill>
                <a:latin typeface="Pinyon Script"/>
              </a:rPr>
              <a:t>Professional 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48374" y="3061976"/>
            <a:ext cx="6263252" cy="5011799"/>
            <a:chOff x="0" y="-19050"/>
            <a:chExt cx="8351002" cy="6682400"/>
          </a:xfrm>
        </p:grpSpPr>
        <p:sp>
          <p:nvSpPr>
            <p:cNvPr id="11" name="AutoShape 11"/>
            <p:cNvSpPr/>
            <p:nvPr/>
          </p:nvSpPr>
          <p:spPr>
            <a:xfrm>
              <a:off x="0" y="2467073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2990814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3514555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4038296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4562037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5085777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5609518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>
              <a:off x="0" y="6133259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flipH="1">
              <a:off x="2302385" y="378460"/>
              <a:ext cx="0" cy="628489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>
              <a:off x="0" y="372110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1" name="AutoShape 21"/>
            <p:cNvSpPr/>
            <p:nvPr/>
          </p:nvSpPr>
          <p:spPr>
            <a:xfrm>
              <a:off x="0" y="895851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0" y="1419592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>
              <a:off x="0" y="1943332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4011" y="-19049"/>
              <a:ext cx="2282026" cy="271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 spc="120" dirty="0">
                  <a:solidFill>
                    <a:srgbClr val="000000"/>
                  </a:solidFill>
                  <a:latin typeface="Source Sans Pro" panose="020B0503030403020204" pitchFamily="34" charset="0"/>
                </a:rPr>
                <a:t>KEY POINTS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437602" y="-19050"/>
              <a:ext cx="2282026" cy="271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 spc="120">
                  <a:solidFill>
                    <a:srgbClr val="000000"/>
                  </a:solidFill>
                  <a:latin typeface="Source Sans Pro" panose="020B0503030403020204" pitchFamily="34" charset="0"/>
                </a:rPr>
                <a:t>DETAILS</a:t>
              </a:r>
            </a:p>
          </p:txBody>
        </p:sp>
        <p:sp>
          <p:nvSpPr>
            <p:cNvPr id="26" name="AutoShape 26"/>
            <p:cNvSpPr/>
            <p:nvPr/>
          </p:nvSpPr>
          <p:spPr>
            <a:xfrm>
              <a:off x="0" y="6657000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648374" y="8524431"/>
            <a:ext cx="6263252" cy="1092419"/>
            <a:chOff x="0" y="-19049"/>
            <a:chExt cx="8351002" cy="1456559"/>
          </a:xfrm>
        </p:grpSpPr>
        <p:sp>
          <p:nvSpPr>
            <p:cNvPr id="28" name="AutoShape 28"/>
            <p:cNvSpPr/>
            <p:nvPr/>
          </p:nvSpPr>
          <p:spPr>
            <a:xfrm>
              <a:off x="0" y="385728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>
              <a:off x="0" y="911619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0" y="1437510"/>
              <a:ext cx="83510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19049"/>
              <a:ext cx="2282026" cy="271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</a:pPr>
              <a:r>
                <a:rPr lang="en-US" sz="1200" spc="120">
                  <a:solidFill>
                    <a:srgbClr val="000000"/>
                  </a:solidFill>
                  <a:latin typeface="Source Sans Pro" panose="020B0503030403020204" pitchFamily="34" charset="0"/>
                </a:rPr>
                <a:t>SUMMARY</a:t>
              </a:r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97957" y="10088338"/>
            <a:ext cx="764087" cy="1260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Bellefair</vt:lpstr>
      <vt:lpstr>Source Sans Pro</vt:lpstr>
      <vt:lpstr>Calibri</vt:lpstr>
      <vt:lpstr>Arial</vt:lpstr>
      <vt:lpstr>Pinyon Script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Notes template</dc:title>
  <cp:lastModifiedBy>HUONG NGUYEN THU</cp:lastModifiedBy>
  <cp:revision>3</cp:revision>
  <dcterms:created xsi:type="dcterms:W3CDTF">2006-08-16T00:00:00Z</dcterms:created>
  <dcterms:modified xsi:type="dcterms:W3CDTF">2023-04-30T20:56:25Z</dcterms:modified>
  <dc:identifier>DAFhOqSlQhc</dc:identifier>
</cp:coreProperties>
</file>