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Medium" pitchFamily="2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9A1190DA-2C09-63DE-1915-AB214758B186}"/>
              </a:ext>
            </a:extLst>
          </p:cNvPr>
          <p:cNvGrpSpPr/>
          <p:nvPr/>
        </p:nvGrpSpPr>
        <p:grpSpPr>
          <a:xfrm>
            <a:off x="203290" y="439049"/>
            <a:ext cx="7113421" cy="9860651"/>
            <a:chOff x="203290" y="582423"/>
            <a:chExt cx="7113421" cy="9860651"/>
          </a:xfrm>
        </p:grpSpPr>
        <p:sp>
          <p:nvSpPr>
            <p:cNvPr id="2" name="TextBox 2"/>
            <p:cNvSpPr txBox="1"/>
            <p:nvPr/>
          </p:nvSpPr>
          <p:spPr>
            <a:xfrm>
              <a:off x="203290" y="582423"/>
              <a:ext cx="7113421" cy="742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75"/>
                </a:lnSpc>
              </a:pPr>
              <a:r>
                <a:rPr lang="en-US" sz="3400" spc="81" dirty="0">
                  <a:solidFill>
                    <a:srgbClr val="533876"/>
                  </a:solidFill>
                  <a:latin typeface="Montserrat Medium" pitchFamily="2" charset="0"/>
                </a:rPr>
                <a:t>FILLABLE CORNELL NOTES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751718" y="2252892"/>
              <a:ext cx="6052282" cy="1467635"/>
            </a:xfrm>
            <a:custGeom>
              <a:avLst/>
              <a:gdLst/>
              <a:ahLst/>
              <a:cxnLst/>
              <a:rect l="l" t="t" r="r" b="b"/>
              <a:pathLst>
                <a:path w="2169001" h="525967">
                  <a:moveTo>
                    <a:pt x="11513" y="0"/>
                  </a:moveTo>
                  <a:lnTo>
                    <a:pt x="2157489" y="0"/>
                  </a:lnTo>
                  <a:cubicBezTo>
                    <a:pt x="2163847" y="0"/>
                    <a:pt x="2169001" y="5154"/>
                    <a:pt x="2169001" y="11513"/>
                  </a:cubicBezTo>
                  <a:lnTo>
                    <a:pt x="2169001" y="514455"/>
                  </a:lnTo>
                  <a:cubicBezTo>
                    <a:pt x="2169001" y="520813"/>
                    <a:pt x="2163847" y="525967"/>
                    <a:pt x="2157489" y="525967"/>
                  </a:cubicBezTo>
                  <a:lnTo>
                    <a:pt x="11513" y="525967"/>
                  </a:lnTo>
                  <a:cubicBezTo>
                    <a:pt x="5154" y="525967"/>
                    <a:pt x="0" y="520813"/>
                    <a:pt x="0" y="514455"/>
                  </a:cubicBezTo>
                  <a:lnTo>
                    <a:pt x="0" y="11513"/>
                  </a:lnTo>
                  <a:cubicBezTo>
                    <a:pt x="0" y="5154"/>
                    <a:pt x="5154" y="0"/>
                    <a:pt x="1151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26094C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756000" y="1615162"/>
              <a:ext cx="2942067" cy="342455"/>
            </a:xfrm>
            <a:custGeom>
              <a:avLst/>
              <a:gdLst/>
              <a:ahLst/>
              <a:cxnLst/>
              <a:rect l="l" t="t" r="r" b="b"/>
              <a:pathLst>
                <a:path w="1054370" h="122728">
                  <a:moveTo>
                    <a:pt x="23683" y="0"/>
                  </a:moveTo>
                  <a:lnTo>
                    <a:pt x="1030687" y="0"/>
                  </a:lnTo>
                  <a:cubicBezTo>
                    <a:pt x="1036968" y="0"/>
                    <a:pt x="1042992" y="2495"/>
                    <a:pt x="1047434" y="6937"/>
                  </a:cubicBezTo>
                  <a:cubicBezTo>
                    <a:pt x="1051875" y="11378"/>
                    <a:pt x="1054370" y="17402"/>
                    <a:pt x="1054370" y="23683"/>
                  </a:cubicBezTo>
                  <a:lnTo>
                    <a:pt x="1054370" y="99045"/>
                  </a:lnTo>
                  <a:cubicBezTo>
                    <a:pt x="1054370" y="105326"/>
                    <a:pt x="1051875" y="111350"/>
                    <a:pt x="1047434" y="115792"/>
                  </a:cubicBezTo>
                  <a:cubicBezTo>
                    <a:pt x="1042992" y="120233"/>
                    <a:pt x="1036968" y="122728"/>
                    <a:pt x="1030687" y="122728"/>
                  </a:cubicBezTo>
                  <a:lnTo>
                    <a:pt x="23683" y="122728"/>
                  </a:lnTo>
                  <a:cubicBezTo>
                    <a:pt x="17402" y="122728"/>
                    <a:pt x="11378" y="120233"/>
                    <a:pt x="6937" y="115792"/>
                  </a:cubicBezTo>
                  <a:cubicBezTo>
                    <a:pt x="2495" y="111350"/>
                    <a:pt x="0" y="105326"/>
                    <a:pt x="0" y="99045"/>
                  </a:cubicBezTo>
                  <a:lnTo>
                    <a:pt x="0" y="23683"/>
                  </a:lnTo>
                  <a:cubicBezTo>
                    <a:pt x="0" y="17402"/>
                    <a:pt x="2495" y="11378"/>
                    <a:pt x="6937" y="6937"/>
                  </a:cubicBezTo>
                  <a:cubicBezTo>
                    <a:pt x="11378" y="2495"/>
                    <a:pt x="17402" y="0"/>
                    <a:pt x="2368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26094C"/>
              </a:solidFill>
            </a:ln>
          </p:spPr>
        </p:sp>
        <p:sp>
          <p:nvSpPr>
            <p:cNvPr id="10" name="Freeform 10"/>
            <p:cNvSpPr/>
            <p:nvPr/>
          </p:nvSpPr>
          <p:spPr>
            <a:xfrm>
              <a:off x="3866216" y="1615162"/>
              <a:ext cx="2937784" cy="342455"/>
            </a:xfrm>
            <a:custGeom>
              <a:avLst/>
              <a:gdLst/>
              <a:ahLst/>
              <a:cxnLst/>
              <a:rect l="l" t="t" r="r" b="b"/>
              <a:pathLst>
                <a:path w="1052836" h="122728">
                  <a:moveTo>
                    <a:pt x="23718" y="0"/>
                  </a:moveTo>
                  <a:lnTo>
                    <a:pt x="1029118" y="0"/>
                  </a:lnTo>
                  <a:cubicBezTo>
                    <a:pt x="1042217" y="0"/>
                    <a:pt x="1052836" y="10619"/>
                    <a:pt x="1052836" y="23718"/>
                  </a:cubicBezTo>
                  <a:lnTo>
                    <a:pt x="1052836" y="99011"/>
                  </a:lnTo>
                  <a:cubicBezTo>
                    <a:pt x="1052836" y="112110"/>
                    <a:pt x="1042217" y="122728"/>
                    <a:pt x="1029118" y="122728"/>
                  </a:cubicBezTo>
                  <a:lnTo>
                    <a:pt x="23718" y="122728"/>
                  </a:lnTo>
                  <a:cubicBezTo>
                    <a:pt x="17427" y="122728"/>
                    <a:pt x="11395" y="120229"/>
                    <a:pt x="6947" y="115782"/>
                  </a:cubicBezTo>
                  <a:cubicBezTo>
                    <a:pt x="2499" y="111334"/>
                    <a:pt x="0" y="105301"/>
                    <a:pt x="0" y="99011"/>
                  </a:cubicBezTo>
                  <a:lnTo>
                    <a:pt x="0" y="23718"/>
                  </a:lnTo>
                  <a:cubicBezTo>
                    <a:pt x="0" y="10619"/>
                    <a:pt x="10619" y="0"/>
                    <a:pt x="23718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26094C"/>
              </a:solidFill>
            </a:ln>
          </p:spPr>
        </p:sp>
        <p:sp>
          <p:nvSpPr>
            <p:cNvPr id="13" name="Freeform 13"/>
            <p:cNvSpPr/>
            <p:nvPr/>
          </p:nvSpPr>
          <p:spPr>
            <a:xfrm>
              <a:off x="747354" y="4017993"/>
              <a:ext cx="2942067" cy="4006502"/>
            </a:xfrm>
            <a:custGeom>
              <a:avLst/>
              <a:gdLst/>
              <a:ahLst/>
              <a:cxnLst/>
              <a:rect l="l" t="t" r="r" b="b"/>
              <a:pathLst>
                <a:path w="1054370" h="1435840">
                  <a:moveTo>
                    <a:pt x="23683" y="0"/>
                  </a:moveTo>
                  <a:lnTo>
                    <a:pt x="1030687" y="0"/>
                  </a:lnTo>
                  <a:cubicBezTo>
                    <a:pt x="1036968" y="0"/>
                    <a:pt x="1042992" y="2495"/>
                    <a:pt x="1047434" y="6937"/>
                  </a:cubicBezTo>
                  <a:cubicBezTo>
                    <a:pt x="1051875" y="11378"/>
                    <a:pt x="1054370" y="17402"/>
                    <a:pt x="1054370" y="23683"/>
                  </a:cubicBezTo>
                  <a:lnTo>
                    <a:pt x="1054370" y="1412157"/>
                  </a:lnTo>
                  <a:cubicBezTo>
                    <a:pt x="1054370" y="1418438"/>
                    <a:pt x="1051875" y="1424462"/>
                    <a:pt x="1047434" y="1428903"/>
                  </a:cubicBezTo>
                  <a:cubicBezTo>
                    <a:pt x="1042992" y="1433344"/>
                    <a:pt x="1036968" y="1435840"/>
                    <a:pt x="1030687" y="1435840"/>
                  </a:cubicBezTo>
                  <a:lnTo>
                    <a:pt x="23683" y="1435840"/>
                  </a:lnTo>
                  <a:cubicBezTo>
                    <a:pt x="17402" y="1435840"/>
                    <a:pt x="11378" y="1433344"/>
                    <a:pt x="6937" y="1428903"/>
                  </a:cubicBezTo>
                  <a:cubicBezTo>
                    <a:pt x="2495" y="1424462"/>
                    <a:pt x="0" y="1418438"/>
                    <a:pt x="0" y="1412157"/>
                  </a:cubicBezTo>
                  <a:lnTo>
                    <a:pt x="0" y="23683"/>
                  </a:lnTo>
                  <a:cubicBezTo>
                    <a:pt x="0" y="17402"/>
                    <a:pt x="2495" y="11378"/>
                    <a:pt x="6937" y="6937"/>
                  </a:cubicBezTo>
                  <a:cubicBezTo>
                    <a:pt x="11378" y="2495"/>
                    <a:pt x="17402" y="0"/>
                    <a:pt x="2368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26094C"/>
              </a:solidFill>
            </a:ln>
          </p:spPr>
        </p:sp>
        <p:sp>
          <p:nvSpPr>
            <p:cNvPr id="16" name="Freeform 16"/>
            <p:cNvSpPr/>
            <p:nvPr/>
          </p:nvSpPr>
          <p:spPr>
            <a:xfrm>
              <a:off x="3858517" y="4015802"/>
              <a:ext cx="2937784" cy="4008692"/>
            </a:xfrm>
            <a:custGeom>
              <a:avLst/>
              <a:gdLst/>
              <a:ahLst/>
              <a:cxnLst/>
              <a:rect l="l" t="t" r="r" b="b"/>
              <a:pathLst>
                <a:path w="1052836" h="1436625">
                  <a:moveTo>
                    <a:pt x="23718" y="0"/>
                  </a:moveTo>
                  <a:lnTo>
                    <a:pt x="1029118" y="0"/>
                  </a:lnTo>
                  <a:cubicBezTo>
                    <a:pt x="1042217" y="0"/>
                    <a:pt x="1052836" y="10619"/>
                    <a:pt x="1052836" y="23718"/>
                  </a:cubicBezTo>
                  <a:lnTo>
                    <a:pt x="1052836" y="1412907"/>
                  </a:lnTo>
                  <a:cubicBezTo>
                    <a:pt x="1052836" y="1426006"/>
                    <a:pt x="1042217" y="1436625"/>
                    <a:pt x="1029118" y="1436625"/>
                  </a:cubicBezTo>
                  <a:lnTo>
                    <a:pt x="23718" y="1436625"/>
                  </a:lnTo>
                  <a:cubicBezTo>
                    <a:pt x="17427" y="1436625"/>
                    <a:pt x="11395" y="1434126"/>
                    <a:pt x="6947" y="1429678"/>
                  </a:cubicBezTo>
                  <a:cubicBezTo>
                    <a:pt x="2499" y="1425230"/>
                    <a:pt x="0" y="1419197"/>
                    <a:pt x="0" y="1412907"/>
                  </a:cubicBezTo>
                  <a:lnTo>
                    <a:pt x="0" y="23718"/>
                  </a:lnTo>
                  <a:cubicBezTo>
                    <a:pt x="0" y="10619"/>
                    <a:pt x="10619" y="0"/>
                    <a:pt x="23718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26094C"/>
              </a:solidFill>
            </a:ln>
          </p:spPr>
        </p:sp>
        <p:sp>
          <p:nvSpPr>
            <p:cNvPr id="19" name="Freeform 19"/>
            <p:cNvSpPr/>
            <p:nvPr/>
          </p:nvSpPr>
          <p:spPr>
            <a:xfrm>
              <a:off x="751718" y="8319769"/>
              <a:ext cx="6044583" cy="1616231"/>
            </a:xfrm>
            <a:custGeom>
              <a:avLst/>
              <a:gdLst/>
              <a:ahLst/>
              <a:cxnLst/>
              <a:rect l="l" t="t" r="r" b="b"/>
              <a:pathLst>
                <a:path w="2166242" h="579221">
                  <a:moveTo>
                    <a:pt x="11527" y="0"/>
                  </a:moveTo>
                  <a:lnTo>
                    <a:pt x="2154715" y="0"/>
                  </a:lnTo>
                  <a:cubicBezTo>
                    <a:pt x="2161081" y="0"/>
                    <a:pt x="2166242" y="5161"/>
                    <a:pt x="2166242" y="11527"/>
                  </a:cubicBezTo>
                  <a:lnTo>
                    <a:pt x="2166242" y="567693"/>
                  </a:lnTo>
                  <a:cubicBezTo>
                    <a:pt x="2166242" y="574060"/>
                    <a:pt x="2161081" y="579221"/>
                    <a:pt x="2154715" y="579221"/>
                  </a:cubicBezTo>
                  <a:lnTo>
                    <a:pt x="11527" y="579221"/>
                  </a:lnTo>
                  <a:cubicBezTo>
                    <a:pt x="5161" y="579221"/>
                    <a:pt x="0" y="574060"/>
                    <a:pt x="0" y="567693"/>
                  </a:cubicBezTo>
                  <a:lnTo>
                    <a:pt x="0" y="11527"/>
                  </a:lnTo>
                  <a:cubicBezTo>
                    <a:pt x="0" y="5161"/>
                    <a:pt x="5161" y="0"/>
                    <a:pt x="1152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26094C"/>
              </a:solidFill>
            </a:ln>
          </p:spPr>
        </p:sp>
        <p:sp>
          <p:nvSpPr>
            <p:cNvPr id="21" name="AutoShape 21"/>
            <p:cNvSpPr/>
            <p:nvPr/>
          </p:nvSpPr>
          <p:spPr>
            <a:xfrm>
              <a:off x="3951425" y="4321745"/>
              <a:ext cx="2747523" cy="0"/>
            </a:xfrm>
            <a:prstGeom prst="line">
              <a:avLst/>
            </a:prstGeom>
            <a:ln w="9525" cap="rnd">
              <a:solidFill>
                <a:srgbClr val="26094C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844626" y="8606662"/>
              <a:ext cx="5745508" cy="0"/>
            </a:xfrm>
            <a:prstGeom prst="line">
              <a:avLst/>
            </a:prstGeom>
            <a:ln w="9525" cap="rnd">
              <a:solidFill>
                <a:srgbClr val="26094C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850463" y="4304637"/>
              <a:ext cx="2728974" cy="0"/>
            </a:xfrm>
            <a:prstGeom prst="line">
              <a:avLst/>
            </a:prstGeom>
            <a:ln w="9525" cap="rnd">
              <a:solidFill>
                <a:srgbClr val="26094C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859109" y="2558835"/>
              <a:ext cx="5847538" cy="0"/>
            </a:xfrm>
            <a:prstGeom prst="line">
              <a:avLst/>
            </a:prstGeom>
            <a:ln w="9525" cap="rnd">
              <a:solidFill>
                <a:srgbClr val="26094C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912214" y="4078602"/>
              <a:ext cx="1094295" cy="184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518"/>
                </a:lnSpc>
                <a:spcBef>
                  <a:spcPct val="0"/>
                </a:spcBef>
              </a:pPr>
              <a:r>
                <a:rPr lang="en-US" sz="1100" spc="18">
                  <a:solidFill>
                    <a:srgbClr val="533876"/>
                  </a:solidFill>
                  <a:latin typeface="Montserrat Medium" pitchFamily="2" charset="0"/>
                </a:rPr>
                <a:t>QUESTIONS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912214" y="1684662"/>
              <a:ext cx="527256" cy="184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518"/>
                </a:lnSpc>
                <a:spcBef>
                  <a:spcPct val="0"/>
                </a:spcBef>
              </a:pPr>
              <a:r>
                <a:rPr lang="en-US" sz="1100" spc="18">
                  <a:solidFill>
                    <a:srgbClr val="533876"/>
                  </a:solidFill>
                  <a:latin typeface="Montserrat Medium" pitchFamily="2" charset="0"/>
                </a:rPr>
                <a:t>CLASS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912214" y="2319736"/>
              <a:ext cx="977631" cy="184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518"/>
                </a:lnSpc>
                <a:spcBef>
                  <a:spcPct val="0"/>
                </a:spcBef>
              </a:pPr>
              <a:r>
                <a:rPr lang="en-US" sz="1100" spc="18">
                  <a:solidFill>
                    <a:srgbClr val="533876"/>
                  </a:solidFill>
                  <a:latin typeface="Montserrat Medium" pitchFamily="2" charset="0"/>
                </a:rPr>
                <a:t>TOPIC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001825" y="4078602"/>
              <a:ext cx="1019644" cy="184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518"/>
                </a:lnSpc>
                <a:spcBef>
                  <a:spcPct val="0"/>
                </a:spcBef>
              </a:pPr>
              <a:r>
                <a:rPr lang="en-US" sz="1100" spc="18">
                  <a:solidFill>
                    <a:srgbClr val="533876"/>
                  </a:solidFill>
                  <a:latin typeface="Montserrat Medium" pitchFamily="2" charset="0"/>
                </a:rPr>
                <a:t>NOTES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912214" y="8371819"/>
              <a:ext cx="812162" cy="184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518"/>
                </a:lnSpc>
                <a:spcBef>
                  <a:spcPct val="0"/>
                </a:spcBef>
              </a:pPr>
              <a:r>
                <a:rPr lang="en-US" sz="1100" spc="18">
                  <a:solidFill>
                    <a:srgbClr val="533876"/>
                  </a:solidFill>
                  <a:latin typeface="Montserrat Medium" pitchFamily="2" charset="0"/>
                </a:rPr>
                <a:t>SUMMARY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4001825" y="1684662"/>
              <a:ext cx="950029" cy="184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518"/>
                </a:lnSpc>
                <a:spcBef>
                  <a:spcPct val="0"/>
                </a:spcBef>
              </a:pPr>
              <a:r>
                <a:rPr lang="en-US" sz="1100" spc="18">
                  <a:solidFill>
                    <a:srgbClr val="533876"/>
                  </a:solidFill>
                  <a:latin typeface="Montserrat Medium" pitchFamily="2" charset="0"/>
                </a:rPr>
                <a:t>DATE</a:t>
              </a:r>
            </a:p>
          </p:txBody>
        </p:sp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77957" y="10317000"/>
              <a:ext cx="764087" cy="126074"/>
            </a:xfrm>
            <a:prstGeom prst="rect">
              <a:avLst/>
            </a:prstGeom>
          </p:spPr>
        </p:pic>
        <p:sp>
          <p:nvSpPr>
            <p:cNvPr id="33" name="AutoShape 33"/>
            <p:cNvSpPr/>
            <p:nvPr/>
          </p:nvSpPr>
          <p:spPr>
            <a:xfrm>
              <a:off x="879680" y="2916150"/>
              <a:ext cx="5775338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>
              <a:off x="879673" y="3170274"/>
              <a:ext cx="5775352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5" name="AutoShape 35"/>
            <p:cNvSpPr/>
            <p:nvPr/>
          </p:nvSpPr>
          <p:spPr>
            <a:xfrm flipV="1">
              <a:off x="872026" y="3419634"/>
              <a:ext cx="5790646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7" name="AutoShape 37"/>
            <p:cNvSpPr/>
            <p:nvPr/>
          </p:nvSpPr>
          <p:spPr>
            <a:xfrm>
              <a:off x="860910" y="8915742"/>
              <a:ext cx="5775338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8" name="AutoShape 38"/>
            <p:cNvSpPr/>
            <p:nvPr/>
          </p:nvSpPr>
          <p:spPr>
            <a:xfrm>
              <a:off x="860903" y="9170201"/>
              <a:ext cx="5775352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>
              <a:off x="853256" y="9424661"/>
              <a:ext cx="5790646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>
              <a:off x="853256" y="9679120"/>
              <a:ext cx="5790646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42" name="AutoShape 42"/>
            <p:cNvSpPr/>
            <p:nvPr/>
          </p:nvSpPr>
          <p:spPr>
            <a:xfrm>
              <a:off x="870868" y="4636632"/>
              <a:ext cx="2695040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43" name="AutoShape 43"/>
            <p:cNvSpPr/>
            <p:nvPr/>
          </p:nvSpPr>
          <p:spPr>
            <a:xfrm>
              <a:off x="870868" y="4950100"/>
              <a:ext cx="2695040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44" name="AutoShape 44"/>
            <p:cNvSpPr/>
            <p:nvPr/>
          </p:nvSpPr>
          <p:spPr>
            <a:xfrm>
              <a:off x="870868" y="5577036"/>
              <a:ext cx="2695040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45" name="AutoShape 45"/>
            <p:cNvSpPr/>
            <p:nvPr/>
          </p:nvSpPr>
          <p:spPr>
            <a:xfrm>
              <a:off x="870868" y="5890503"/>
              <a:ext cx="2695040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46" name="AutoShape 46"/>
            <p:cNvSpPr/>
            <p:nvPr/>
          </p:nvSpPr>
          <p:spPr>
            <a:xfrm>
              <a:off x="870868" y="6203971"/>
              <a:ext cx="2695040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47" name="AutoShape 47"/>
            <p:cNvSpPr/>
            <p:nvPr/>
          </p:nvSpPr>
          <p:spPr>
            <a:xfrm>
              <a:off x="870868" y="6517439"/>
              <a:ext cx="2695040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48" name="AutoShape 48"/>
            <p:cNvSpPr/>
            <p:nvPr/>
          </p:nvSpPr>
          <p:spPr>
            <a:xfrm>
              <a:off x="870868" y="6830906"/>
              <a:ext cx="2695040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49" name="AutoShape 49"/>
            <p:cNvSpPr/>
            <p:nvPr/>
          </p:nvSpPr>
          <p:spPr>
            <a:xfrm>
              <a:off x="870868" y="7144374"/>
              <a:ext cx="2695040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50" name="AutoShape 50"/>
            <p:cNvSpPr/>
            <p:nvPr/>
          </p:nvSpPr>
          <p:spPr>
            <a:xfrm>
              <a:off x="870868" y="7457842"/>
              <a:ext cx="2695040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>
              <a:off x="870868" y="7771310"/>
              <a:ext cx="2695040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52" name="AutoShape 52"/>
            <p:cNvSpPr/>
            <p:nvPr/>
          </p:nvSpPr>
          <p:spPr>
            <a:xfrm>
              <a:off x="870868" y="5263568"/>
              <a:ext cx="2695040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54" name="AutoShape 54"/>
            <p:cNvSpPr/>
            <p:nvPr/>
          </p:nvSpPr>
          <p:spPr>
            <a:xfrm>
              <a:off x="3979889" y="4636632"/>
              <a:ext cx="2695040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55" name="AutoShape 55"/>
            <p:cNvSpPr/>
            <p:nvPr/>
          </p:nvSpPr>
          <p:spPr>
            <a:xfrm>
              <a:off x="3979889" y="4950100"/>
              <a:ext cx="2695040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56" name="AutoShape 56"/>
            <p:cNvSpPr/>
            <p:nvPr/>
          </p:nvSpPr>
          <p:spPr>
            <a:xfrm>
              <a:off x="3979889" y="5577036"/>
              <a:ext cx="2695040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57" name="AutoShape 57"/>
            <p:cNvSpPr/>
            <p:nvPr/>
          </p:nvSpPr>
          <p:spPr>
            <a:xfrm>
              <a:off x="3979889" y="5890503"/>
              <a:ext cx="2695040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58" name="AutoShape 58"/>
            <p:cNvSpPr/>
            <p:nvPr/>
          </p:nvSpPr>
          <p:spPr>
            <a:xfrm>
              <a:off x="3979889" y="6203971"/>
              <a:ext cx="2695040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59" name="AutoShape 59"/>
            <p:cNvSpPr/>
            <p:nvPr/>
          </p:nvSpPr>
          <p:spPr>
            <a:xfrm>
              <a:off x="3979889" y="6517439"/>
              <a:ext cx="2695040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60" name="AutoShape 60"/>
            <p:cNvSpPr/>
            <p:nvPr/>
          </p:nvSpPr>
          <p:spPr>
            <a:xfrm>
              <a:off x="3979889" y="6830906"/>
              <a:ext cx="2695040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61" name="AutoShape 61"/>
            <p:cNvSpPr/>
            <p:nvPr/>
          </p:nvSpPr>
          <p:spPr>
            <a:xfrm>
              <a:off x="3979889" y="7144374"/>
              <a:ext cx="2695040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62" name="AutoShape 62"/>
            <p:cNvSpPr/>
            <p:nvPr/>
          </p:nvSpPr>
          <p:spPr>
            <a:xfrm>
              <a:off x="3979889" y="7457842"/>
              <a:ext cx="2695040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63" name="AutoShape 63"/>
            <p:cNvSpPr/>
            <p:nvPr/>
          </p:nvSpPr>
          <p:spPr>
            <a:xfrm>
              <a:off x="3979889" y="7771310"/>
              <a:ext cx="2695040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64" name="AutoShape 64"/>
            <p:cNvSpPr/>
            <p:nvPr/>
          </p:nvSpPr>
          <p:spPr>
            <a:xfrm>
              <a:off x="3979889" y="5263568"/>
              <a:ext cx="2695040" cy="0"/>
            </a:xfrm>
            <a:prstGeom prst="line">
              <a:avLst/>
            </a:prstGeom>
            <a:ln w="12700" cap="rnd">
              <a:solidFill>
                <a:srgbClr val="26094C"/>
              </a:solidFill>
              <a:prstDash val="sysDot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Montserrat Medium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Cornell Notes template</dc:title>
  <cp:lastModifiedBy>HUONG NGUYEN THU</cp:lastModifiedBy>
  <cp:revision>2</cp:revision>
  <dcterms:created xsi:type="dcterms:W3CDTF">2006-08-16T00:00:00Z</dcterms:created>
  <dcterms:modified xsi:type="dcterms:W3CDTF">2023-04-30T20:44:49Z</dcterms:modified>
  <dc:identifier>DAFhOqSlQhc</dc:identifier>
</cp:coreProperties>
</file>