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AA819DF-AFE9-E061-C755-2AD113F1B86B}"/>
              </a:ext>
            </a:extLst>
          </p:cNvPr>
          <p:cNvGrpSpPr/>
          <p:nvPr/>
        </p:nvGrpSpPr>
        <p:grpSpPr>
          <a:xfrm>
            <a:off x="691158" y="305021"/>
            <a:ext cx="6513638" cy="10079415"/>
            <a:chOff x="691158" y="305021"/>
            <a:chExt cx="6513638" cy="10079415"/>
          </a:xfrm>
        </p:grpSpPr>
        <p:grpSp>
          <p:nvGrpSpPr>
            <p:cNvPr id="2" name="Group 2"/>
            <p:cNvGrpSpPr/>
            <p:nvPr/>
          </p:nvGrpSpPr>
          <p:grpSpPr>
            <a:xfrm>
              <a:off x="691158" y="2067627"/>
              <a:ext cx="6177684" cy="7932231"/>
              <a:chOff x="0" y="0"/>
              <a:chExt cx="8236912" cy="10576307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0" y="0"/>
                <a:ext cx="8236912" cy="10576307"/>
                <a:chOff x="0" y="0"/>
                <a:chExt cx="2213943" cy="2842732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2213943" cy="284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943" h="2842732">
                      <a:moveTo>
                        <a:pt x="46369" y="0"/>
                      </a:moveTo>
                      <a:lnTo>
                        <a:pt x="2167574" y="0"/>
                      </a:lnTo>
                      <a:cubicBezTo>
                        <a:pt x="2193183" y="0"/>
                        <a:pt x="2213943" y="20760"/>
                        <a:pt x="2213943" y="46369"/>
                      </a:cubicBezTo>
                      <a:lnTo>
                        <a:pt x="2213943" y="2796364"/>
                      </a:lnTo>
                      <a:cubicBezTo>
                        <a:pt x="2213943" y="2808661"/>
                        <a:pt x="2209057" y="2820455"/>
                        <a:pt x="2200361" y="2829151"/>
                      </a:cubicBezTo>
                      <a:cubicBezTo>
                        <a:pt x="2191666" y="2837847"/>
                        <a:pt x="2179872" y="2842732"/>
                        <a:pt x="2167574" y="2842732"/>
                      </a:cubicBezTo>
                      <a:lnTo>
                        <a:pt x="46369" y="2842732"/>
                      </a:lnTo>
                      <a:cubicBezTo>
                        <a:pt x="34071" y="2842732"/>
                        <a:pt x="22277" y="2837847"/>
                        <a:pt x="13581" y="2829151"/>
                      </a:cubicBezTo>
                      <a:cubicBezTo>
                        <a:pt x="4885" y="2820455"/>
                        <a:pt x="0" y="2808661"/>
                        <a:pt x="0" y="2796364"/>
                      </a:cubicBezTo>
                      <a:lnTo>
                        <a:pt x="0" y="46369"/>
                      </a:lnTo>
                      <a:cubicBezTo>
                        <a:pt x="0" y="34071"/>
                        <a:pt x="4885" y="22277"/>
                        <a:pt x="13581" y="13581"/>
                      </a:cubicBezTo>
                      <a:cubicBezTo>
                        <a:pt x="22277" y="4885"/>
                        <a:pt x="34071" y="0"/>
                        <a:pt x="463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EFD0C2"/>
                  </a:solidFill>
                </a:ln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  <a:spcBef>
                      <a:spcPct val="0"/>
                    </a:spcBef>
                  </a:pPr>
                  <a:endParaRPr b="1">
                    <a:latin typeface="Gaegu" pitchFamily="2" charset="0"/>
                    <a:ea typeface="Gaegu" pitchFamily="2" charset="0"/>
                  </a:endParaRPr>
                </a:p>
              </p:txBody>
            </p:sp>
          </p:grpSp>
          <p:sp>
            <p:nvSpPr>
              <p:cNvPr id="6" name="AutoShape 6"/>
              <p:cNvSpPr/>
              <p:nvPr/>
            </p:nvSpPr>
            <p:spPr>
              <a:xfrm>
                <a:off x="24679" y="8788314"/>
                <a:ext cx="8187554" cy="12700"/>
              </a:xfrm>
              <a:prstGeom prst="line">
                <a:avLst/>
              </a:prstGeom>
              <a:ln w="25400" cap="rnd">
                <a:solidFill>
                  <a:srgbClr val="EFD0C2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24659" y="161025"/>
                <a:ext cx="2488721" cy="3895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51"/>
                  </a:lnSpc>
                  <a:spcBef>
                    <a:spcPct val="0"/>
                  </a:spcBef>
                </a:pPr>
                <a:r>
                  <a:rPr lang="en-US" sz="1750" b="1">
                    <a:solidFill>
                      <a:srgbClr val="3B3B3B"/>
                    </a:solidFill>
                    <a:latin typeface="Gaegu" pitchFamily="2" charset="0"/>
                    <a:ea typeface="Gaegu" pitchFamily="2" charset="0"/>
                  </a:rPr>
                  <a:t>Main Ideas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679263" y="161025"/>
                <a:ext cx="5504548" cy="3895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51"/>
                  </a:lnSpc>
                  <a:spcBef>
                    <a:spcPct val="0"/>
                  </a:spcBef>
                </a:pPr>
                <a:r>
                  <a:rPr lang="en-US" sz="1750" b="1">
                    <a:solidFill>
                      <a:srgbClr val="3B3B3B"/>
                    </a:solidFill>
                    <a:latin typeface="Gaegu" pitchFamily="2" charset="0"/>
                    <a:ea typeface="Gaegu" pitchFamily="2" charset="0"/>
                  </a:rPr>
                  <a:t>Notes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42579" y="8902839"/>
                <a:ext cx="1692565" cy="3895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51"/>
                  </a:lnSpc>
                  <a:spcBef>
                    <a:spcPct val="0"/>
                  </a:spcBef>
                </a:pPr>
                <a:r>
                  <a:rPr lang="en-US" sz="1750" b="1">
                    <a:solidFill>
                      <a:srgbClr val="3B3B3B"/>
                    </a:solidFill>
                    <a:latin typeface="Gaegu" pitchFamily="2" charset="0"/>
                    <a:ea typeface="Gaegu" pitchFamily="2" charset="0"/>
                  </a:rPr>
                  <a:t>Summary </a:t>
                </a:r>
              </a:p>
            </p:txBody>
          </p:sp>
          <p:sp>
            <p:nvSpPr>
              <p:cNvPr id="10" name="AutoShape 10"/>
              <p:cNvSpPr/>
              <p:nvPr/>
            </p:nvSpPr>
            <p:spPr>
              <a:xfrm flipH="1">
                <a:off x="2608533" y="0"/>
                <a:ext cx="0" cy="8775614"/>
              </a:xfrm>
              <a:prstGeom prst="line">
                <a:avLst/>
              </a:prstGeom>
              <a:ln w="25400" cap="rnd">
                <a:solidFill>
                  <a:srgbClr val="EFD0C2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994095" y="305021"/>
              <a:ext cx="4392992" cy="868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24"/>
                </a:lnSpc>
                <a:spcBef>
                  <a:spcPct val="0"/>
                </a:spcBef>
              </a:pPr>
              <a:r>
                <a:rPr lang="en-US" sz="5303" b="1" spc="-318" dirty="0">
                  <a:solidFill>
                    <a:srgbClr val="F18071"/>
                  </a:solidFill>
                  <a:latin typeface="Gaegu" pitchFamily="2" charset="0"/>
                  <a:ea typeface="Gaegu" pitchFamily="2" charset="0"/>
                </a:rPr>
                <a:t>Cute </a:t>
              </a:r>
              <a:r>
                <a:rPr lang="en-US" sz="5303" b="1" spc="-318" dirty="0" err="1">
                  <a:solidFill>
                    <a:srgbClr val="F18071"/>
                  </a:solidFill>
                  <a:latin typeface="Gaegu" pitchFamily="2" charset="0"/>
                  <a:ea typeface="Gaegu" pitchFamily="2" charset="0"/>
                </a:rPr>
                <a:t>cornell</a:t>
              </a:r>
              <a:r>
                <a:rPr lang="en-US" sz="5303" b="1" spc="-318" dirty="0">
                  <a:solidFill>
                    <a:srgbClr val="F18071"/>
                  </a:solidFill>
                  <a:latin typeface="Gaegu" pitchFamily="2" charset="0"/>
                  <a:ea typeface="Gaegu" pitchFamily="2" charset="0"/>
                </a:rPr>
                <a:t> notes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967497" y="1510378"/>
              <a:ext cx="5865303" cy="292131"/>
              <a:chOff x="0" y="-66675"/>
              <a:chExt cx="7820404" cy="389509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-66675"/>
                <a:ext cx="1761524" cy="3895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51"/>
                  </a:lnSpc>
                  <a:spcBef>
                    <a:spcPct val="0"/>
                  </a:spcBef>
                </a:pPr>
                <a:r>
                  <a:rPr lang="en-US" sz="1750" b="1">
                    <a:solidFill>
                      <a:srgbClr val="3B3B3B"/>
                    </a:solidFill>
                    <a:latin typeface="Gaegu" pitchFamily="2" charset="0"/>
                    <a:ea typeface="Gaegu" pitchFamily="2" charset="0"/>
                  </a:rPr>
                  <a:t>Subject :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058880" y="-66675"/>
                <a:ext cx="1761524" cy="3895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51"/>
                  </a:lnSpc>
                  <a:spcBef>
                    <a:spcPct val="0"/>
                  </a:spcBef>
                </a:pPr>
                <a:r>
                  <a:rPr lang="en-US" sz="1750" b="1">
                    <a:solidFill>
                      <a:srgbClr val="3B3B3B"/>
                    </a:solidFill>
                    <a:latin typeface="Gaegu" pitchFamily="2" charset="0"/>
                    <a:ea typeface="Gaegu" pitchFamily="2" charset="0"/>
                  </a:rPr>
                  <a:t>   /    /</a:t>
                </a:r>
              </a:p>
            </p:txBody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56000" y="649387"/>
              <a:ext cx="644255" cy="56855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569379" y="9129253"/>
              <a:ext cx="1635417" cy="1255183"/>
            </a:xfrm>
            <a:prstGeom prst="rect">
              <a:avLst/>
            </a:prstGeom>
          </p:spPr>
        </p:pic>
      </p:grp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8B75DB98-E192-81C7-402B-47ED9619D1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79" y="8310997"/>
            <a:ext cx="1027918" cy="2153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Gaegu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Notes template</dc:title>
  <cp:lastModifiedBy>HUONG NGUYEN THU</cp:lastModifiedBy>
  <cp:revision>3</cp:revision>
  <dcterms:created xsi:type="dcterms:W3CDTF">2006-08-16T00:00:00Z</dcterms:created>
  <dcterms:modified xsi:type="dcterms:W3CDTF">2023-04-30T21:21:31Z</dcterms:modified>
  <dc:identifier>DAFhOqSlQhc</dc:identifier>
</cp:coreProperties>
</file>