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oboto" panose="02000000000000000000" pitchFamily="2" charset="0"/>
      <p:regular r:id="rId7"/>
      <p:bold r:id="rId8"/>
      <p:italic r:id="rId9"/>
      <p:boldItalic r:id="rId10"/>
    </p:embeddedFont>
    <p:embeddedFont>
      <p:font typeface="Six Caps" panose="02000508020000020004" pitchFamily="2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635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A91071C-AD1F-4EB7-D41C-53A6F20EE489}"/>
              </a:ext>
            </a:extLst>
          </p:cNvPr>
          <p:cNvGrpSpPr/>
          <p:nvPr/>
        </p:nvGrpSpPr>
        <p:grpSpPr>
          <a:xfrm>
            <a:off x="756000" y="449871"/>
            <a:ext cx="6048000" cy="10002229"/>
            <a:chOff x="756000" y="585233"/>
            <a:chExt cx="6048000" cy="10002229"/>
          </a:xfrm>
        </p:grpSpPr>
        <p:sp>
          <p:nvSpPr>
            <p:cNvPr id="3" name="Freeform 3"/>
            <p:cNvSpPr/>
            <p:nvPr/>
          </p:nvSpPr>
          <p:spPr>
            <a:xfrm>
              <a:off x="756000" y="1890703"/>
              <a:ext cx="4021957" cy="980659"/>
            </a:xfrm>
            <a:custGeom>
              <a:avLst/>
              <a:gdLst/>
              <a:ahLst/>
              <a:cxnLst/>
              <a:rect l="l" t="t" r="r" b="b"/>
              <a:pathLst>
                <a:path w="1441379" h="351446">
                  <a:moveTo>
                    <a:pt x="0" y="0"/>
                  </a:moveTo>
                  <a:lnTo>
                    <a:pt x="1441379" y="0"/>
                  </a:lnTo>
                  <a:lnTo>
                    <a:pt x="1441379" y="351446"/>
                  </a:lnTo>
                  <a:lnTo>
                    <a:pt x="0" y="351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14256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4842682" y="1890703"/>
              <a:ext cx="1961318" cy="980659"/>
            </a:xfrm>
            <a:custGeom>
              <a:avLst/>
              <a:gdLst/>
              <a:ahLst/>
              <a:cxnLst/>
              <a:rect l="l" t="t" r="r" b="b"/>
              <a:pathLst>
                <a:path w="702892" h="351446">
                  <a:moveTo>
                    <a:pt x="0" y="0"/>
                  </a:moveTo>
                  <a:lnTo>
                    <a:pt x="702892" y="0"/>
                  </a:lnTo>
                  <a:lnTo>
                    <a:pt x="702892" y="351446"/>
                  </a:lnTo>
                  <a:lnTo>
                    <a:pt x="0" y="351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14256"/>
              </a:solidFill>
            </a:ln>
          </p:spPr>
        </p:sp>
        <p:sp>
          <p:nvSpPr>
            <p:cNvPr id="9" name="Freeform 9"/>
            <p:cNvSpPr/>
            <p:nvPr/>
          </p:nvSpPr>
          <p:spPr>
            <a:xfrm>
              <a:off x="4842682" y="843369"/>
              <a:ext cx="1961318" cy="980659"/>
            </a:xfrm>
            <a:custGeom>
              <a:avLst/>
              <a:gdLst/>
              <a:ahLst/>
              <a:cxnLst/>
              <a:rect l="l" t="t" r="r" b="b"/>
              <a:pathLst>
                <a:path w="702892" h="351446">
                  <a:moveTo>
                    <a:pt x="0" y="0"/>
                  </a:moveTo>
                  <a:lnTo>
                    <a:pt x="702892" y="0"/>
                  </a:lnTo>
                  <a:lnTo>
                    <a:pt x="702892" y="351446"/>
                  </a:lnTo>
                  <a:lnTo>
                    <a:pt x="0" y="351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14256"/>
              </a:solidFill>
            </a:ln>
          </p:spPr>
        </p:sp>
        <p:sp>
          <p:nvSpPr>
            <p:cNvPr id="13" name="Freeform 13"/>
            <p:cNvSpPr/>
            <p:nvPr/>
          </p:nvSpPr>
          <p:spPr>
            <a:xfrm>
              <a:off x="756000" y="2938037"/>
              <a:ext cx="1961318" cy="5708302"/>
            </a:xfrm>
            <a:custGeom>
              <a:avLst/>
              <a:gdLst/>
              <a:ahLst/>
              <a:cxnLst/>
              <a:rect l="l" t="t" r="r" b="b"/>
              <a:pathLst>
                <a:path w="702892" h="2045726">
                  <a:moveTo>
                    <a:pt x="0" y="0"/>
                  </a:moveTo>
                  <a:lnTo>
                    <a:pt x="702892" y="0"/>
                  </a:lnTo>
                  <a:lnTo>
                    <a:pt x="702892" y="2045726"/>
                  </a:lnTo>
                  <a:lnTo>
                    <a:pt x="0" y="20457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14256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885634" y="3023464"/>
              <a:ext cx="1831684" cy="14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900" spc="-54">
                  <a:solidFill>
                    <a:srgbClr val="814256"/>
                  </a:solidFill>
                  <a:latin typeface="Roboto"/>
                </a:rPr>
                <a:t>QUESTIONS :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85635" y="1972717"/>
              <a:ext cx="1831684" cy="148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900" spc="-36" dirty="0">
                  <a:solidFill>
                    <a:srgbClr val="814256"/>
                  </a:solidFill>
                  <a:latin typeface="Roboto"/>
                </a:rPr>
                <a:t>SUBJECT :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972316" y="1972717"/>
              <a:ext cx="1687239" cy="148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900" spc="-36">
                  <a:solidFill>
                    <a:srgbClr val="814256"/>
                  </a:solidFill>
                  <a:latin typeface="Roboto"/>
                </a:rPr>
                <a:t>DATE :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972316" y="925383"/>
              <a:ext cx="1687239" cy="148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900" spc="-36">
                  <a:solidFill>
                    <a:srgbClr val="814256"/>
                  </a:solidFill>
                  <a:latin typeface="Roboto"/>
                </a:rPr>
                <a:t>CLASS :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756000" y="8711566"/>
              <a:ext cx="6048000" cy="1542146"/>
            </a:xfrm>
            <a:custGeom>
              <a:avLst/>
              <a:gdLst/>
              <a:ahLst/>
              <a:cxnLst/>
              <a:rect l="l" t="t" r="r" b="b"/>
              <a:pathLst>
                <a:path w="2167467" h="552670">
                  <a:moveTo>
                    <a:pt x="0" y="0"/>
                  </a:moveTo>
                  <a:lnTo>
                    <a:pt x="2167467" y="0"/>
                  </a:lnTo>
                  <a:lnTo>
                    <a:pt x="2167467" y="552670"/>
                  </a:lnTo>
                  <a:lnTo>
                    <a:pt x="0" y="552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14256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885635" y="8792528"/>
              <a:ext cx="1831684" cy="143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900" spc="-54">
                  <a:solidFill>
                    <a:srgbClr val="814256"/>
                  </a:solidFill>
                  <a:latin typeface="Roboto"/>
                </a:rPr>
                <a:t>SUMMARY :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56000" y="585233"/>
              <a:ext cx="4021957" cy="1484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131"/>
                </a:lnSpc>
                <a:spcBef>
                  <a:spcPct val="0"/>
                </a:spcBef>
              </a:pPr>
              <a:r>
                <a:rPr lang="en-US" sz="8665" dirty="0">
                  <a:solidFill>
                    <a:srgbClr val="814256"/>
                  </a:solidFill>
                  <a:latin typeface="Six Caps"/>
                </a:rPr>
                <a:t>CORNELL NOTES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2759446" y="2938037"/>
              <a:ext cx="4037022" cy="5708302"/>
            </a:xfrm>
            <a:custGeom>
              <a:avLst/>
              <a:gdLst/>
              <a:ahLst/>
              <a:cxnLst/>
              <a:rect l="l" t="t" r="r" b="b"/>
              <a:pathLst>
                <a:path w="1446777" h="2045726">
                  <a:moveTo>
                    <a:pt x="0" y="0"/>
                  </a:moveTo>
                  <a:lnTo>
                    <a:pt x="1446777" y="0"/>
                  </a:lnTo>
                  <a:lnTo>
                    <a:pt x="1446777" y="2045726"/>
                  </a:lnTo>
                  <a:lnTo>
                    <a:pt x="0" y="20457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14256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2896613" y="3018701"/>
              <a:ext cx="1831684" cy="148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900" spc="-36">
                  <a:solidFill>
                    <a:srgbClr val="814256"/>
                  </a:solidFill>
                  <a:latin typeface="Roboto"/>
                </a:rPr>
                <a:t>NOTE TAKING COLUMN :</a:t>
              </a:r>
            </a:p>
          </p:txBody>
        </p:sp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77957" y="10461388"/>
              <a:ext cx="764087" cy="1260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Roboto</vt:lpstr>
      <vt:lpstr>Arial</vt:lpstr>
      <vt:lpstr>Six Caps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Cornell Notes template</dc:title>
  <cp:lastModifiedBy>HUONG NGUYEN THU</cp:lastModifiedBy>
  <cp:revision>4</cp:revision>
  <dcterms:created xsi:type="dcterms:W3CDTF">2006-08-16T00:00:00Z</dcterms:created>
  <dcterms:modified xsi:type="dcterms:W3CDTF">2023-04-30T21:15:17Z</dcterms:modified>
  <dc:identifier>DAFhOqSlQhc</dc:identifier>
</cp:coreProperties>
</file>