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" pitchFamily="2" charset="0"/>
      <p:regular r:id="rId7"/>
      <p:bold r:id="rId8"/>
      <p:italic r:id="rId9"/>
      <p:boldItalic r:id="rId10"/>
    </p:embeddedFont>
    <p:embeddedFont>
      <p:font typeface="Montserrat Medium" pitchFamily="2" charset="0"/>
      <p:regular r:id="rId11"/>
      <p: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2597" y="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D9EE10D2-0F8A-D42E-2FCD-8C9AFDF88D0B}"/>
              </a:ext>
            </a:extLst>
          </p:cNvPr>
          <p:cNvGrpSpPr/>
          <p:nvPr/>
        </p:nvGrpSpPr>
        <p:grpSpPr>
          <a:xfrm>
            <a:off x="629164" y="469900"/>
            <a:ext cx="6301659" cy="9858109"/>
            <a:chOff x="629164" y="469900"/>
            <a:chExt cx="6301659" cy="9858109"/>
          </a:xfrm>
        </p:grpSpPr>
        <p:sp>
          <p:nvSpPr>
            <p:cNvPr id="3" name="Freeform 3"/>
            <p:cNvSpPr/>
            <p:nvPr/>
          </p:nvSpPr>
          <p:spPr>
            <a:xfrm>
              <a:off x="629178" y="1167007"/>
              <a:ext cx="2745749" cy="775035"/>
            </a:xfrm>
            <a:custGeom>
              <a:avLst/>
              <a:gdLst/>
              <a:ahLst/>
              <a:cxnLst/>
              <a:rect l="l" t="t" r="r" b="b"/>
              <a:pathLst>
                <a:path w="984014" h="277755">
                  <a:moveTo>
                    <a:pt x="0" y="0"/>
                  </a:moveTo>
                  <a:lnTo>
                    <a:pt x="984014" y="0"/>
                  </a:lnTo>
                  <a:lnTo>
                    <a:pt x="984014" y="277755"/>
                  </a:lnTo>
                  <a:lnTo>
                    <a:pt x="0" y="2777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000000"/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778474" y="1295221"/>
              <a:ext cx="1831684" cy="4869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60"/>
                </a:lnSpc>
              </a:pPr>
              <a:r>
                <a:rPr lang="en-US" sz="900">
                  <a:solidFill>
                    <a:srgbClr val="000000"/>
                  </a:solidFill>
                  <a:latin typeface="Montserrat" pitchFamily="2" charset="0"/>
                </a:rPr>
                <a:t>Name :</a:t>
              </a:r>
            </a:p>
            <a:p>
              <a:pPr>
                <a:lnSpc>
                  <a:spcPts val="1260"/>
                </a:lnSpc>
              </a:pPr>
              <a:endParaRPr lang="en-US" sz="900">
                <a:solidFill>
                  <a:srgbClr val="000000"/>
                </a:solidFill>
                <a:latin typeface="Montserrat" pitchFamily="2" charset="0"/>
              </a:endParaRPr>
            </a:p>
            <a:p>
              <a:pPr>
                <a:lnSpc>
                  <a:spcPts val="1260"/>
                </a:lnSpc>
              </a:pPr>
              <a:r>
                <a:rPr lang="en-US" sz="900">
                  <a:solidFill>
                    <a:srgbClr val="000000"/>
                  </a:solidFill>
                  <a:latin typeface="Montserrat" pitchFamily="2" charset="0"/>
                </a:rPr>
                <a:t>Date:</a:t>
              </a:r>
            </a:p>
          </p:txBody>
        </p:sp>
        <p:sp>
          <p:nvSpPr>
            <p:cNvPr id="7" name="Freeform 7"/>
            <p:cNvSpPr/>
            <p:nvPr/>
          </p:nvSpPr>
          <p:spPr>
            <a:xfrm>
              <a:off x="3511344" y="1167007"/>
              <a:ext cx="3419478" cy="775035"/>
            </a:xfrm>
            <a:custGeom>
              <a:avLst/>
              <a:gdLst/>
              <a:ahLst/>
              <a:cxnLst/>
              <a:rect l="l" t="t" r="r" b="b"/>
              <a:pathLst>
                <a:path w="1225464" h="277755">
                  <a:moveTo>
                    <a:pt x="0" y="0"/>
                  </a:moveTo>
                  <a:lnTo>
                    <a:pt x="1225464" y="0"/>
                  </a:lnTo>
                  <a:lnTo>
                    <a:pt x="1225464" y="277755"/>
                  </a:lnTo>
                  <a:lnTo>
                    <a:pt x="0" y="2777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000000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3660640" y="1295221"/>
              <a:ext cx="2691269" cy="1535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60"/>
                </a:lnSpc>
              </a:pPr>
              <a:r>
                <a:rPr lang="en-US" sz="900">
                  <a:solidFill>
                    <a:srgbClr val="000000"/>
                  </a:solidFill>
                  <a:latin typeface="Montserrat" pitchFamily="2" charset="0"/>
                </a:rPr>
                <a:t>Skill or standard for focus /Objective :</a:t>
              </a: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2708466" y="2760854"/>
              <a:ext cx="4222356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 flipH="1">
              <a:off x="2600633" y="2300194"/>
              <a:ext cx="0" cy="7073066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>
              <a:off x="2708466" y="3173602"/>
              <a:ext cx="4222356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>
              <a:off x="2708466" y="3586351"/>
              <a:ext cx="4222356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>
              <a:off x="2708466" y="3999100"/>
              <a:ext cx="4222356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>
              <a:off x="2708466" y="4411848"/>
              <a:ext cx="4222356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>
              <a:off x="2708466" y="4824597"/>
              <a:ext cx="4222356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7"/>
            <p:cNvSpPr/>
            <p:nvPr/>
          </p:nvSpPr>
          <p:spPr>
            <a:xfrm>
              <a:off x="2708466" y="5237346"/>
              <a:ext cx="4222356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>
              <a:off x="2708466" y="5650094"/>
              <a:ext cx="4222356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>
              <a:off x="2708466" y="6062843"/>
              <a:ext cx="4222356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>
              <a:off x="2708466" y="6475592"/>
              <a:ext cx="4222356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>
              <a:off x="2708466" y="6888340"/>
              <a:ext cx="4222356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>
              <a:off x="2708466" y="7301089"/>
              <a:ext cx="4222356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3" name="AutoShape 23"/>
            <p:cNvSpPr/>
            <p:nvPr/>
          </p:nvSpPr>
          <p:spPr>
            <a:xfrm>
              <a:off x="2708466" y="7713838"/>
              <a:ext cx="4222356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4" name="AutoShape 24"/>
            <p:cNvSpPr/>
            <p:nvPr/>
          </p:nvSpPr>
          <p:spPr>
            <a:xfrm>
              <a:off x="2708466" y="8126586"/>
              <a:ext cx="4222356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AutoShape 25"/>
            <p:cNvSpPr/>
            <p:nvPr/>
          </p:nvSpPr>
          <p:spPr>
            <a:xfrm>
              <a:off x="2708466" y="8539335"/>
              <a:ext cx="4222356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6" name="AutoShape 26"/>
            <p:cNvSpPr/>
            <p:nvPr/>
          </p:nvSpPr>
          <p:spPr>
            <a:xfrm>
              <a:off x="2708466" y="8952084"/>
              <a:ext cx="4222356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7" name="AutoShape 27"/>
            <p:cNvSpPr/>
            <p:nvPr/>
          </p:nvSpPr>
          <p:spPr>
            <a:xfrm flipH="1">
              <a:off x="629178" y="9373260"/>
              <a:ext cx="6301644" cy="9525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664174" y="2281144"/>
              <a:ext cx="1831684" cy="1535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60"/>
                </a:lnSpc>
              </a:pPr>
              <a:r>
                <a:rPr lang="en-US" sz="900">
                  <a:solidFill>
                    <a:srgbClr val="000000"/>
                  </a:solidFill>
                  <a:latin typeface="Montserrat Medium" pitchFamily="2" charset="0"/>
                </a:rPr>
                <a:t>QUESTIONS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2708466" y="2281144"/>
              <a:ext cx="1831684" cy="1535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60"/>
                </a:lnSpc>
              </a:pPr>
              <a:r>
                <a:rPr lang="en-US" sz="900">
                  <a:solidFill>
                    <a:srgbClr val="000000"/>
                  </a:solidFill>
                  <a:latin typeface="Montserrat Medium" pitchFamily="2" charset="0"/>
                </a:rPr>
                <a:t>NOTES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629164" y="9549203"/>
              <a:ext cx="1831684" cy="1535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60"/>
                </a:lnSpc>
              </a:pPr>
              <a:r>
                <a:rPr lang="en-US" sz="900">
                  <a:solidFill>
                    <a:srgbClr val="000000"/>
                  </a:solidFill>
                  <a:latin typeface="Montserrat Medium" pitchFamily="2" charset="0"/>
                </a:rPr>
                <a:t>SUMMARY 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673554" y="469900"/>
              <a:ext cx="4212892" cy="4816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  <a:spcBef>
                  <a:spcPct val="0"/>
                </a:spcBef>
              </a:pPr>
              <a:r>
                <a:rPr lang="en-US" sz="2786" dirty="0">
                  <a:solidFill>
                    <a:srgbClr val="000000"/>
                  </a:solidFill>
                  <a:latin typeface="Montserrat Medium" pitchFamily="2" charset="0"/>
                </a:rPr>
                <a:t>CORNELL NOTES</a:t>
              </a:r>
            </a:p>
          </p:txBody>
        </p:sp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166736" y="10201935"/>
              <a:ext cx="764087" cy="1260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Montserrat</vt:lpstr>
      <vt:lpstr>Arial</vt:lpstr>
      <vt:lpstr>Montserrat Medium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Cornell Notes template</dc:title>
  <cp:lastModifiedBy>HUONG NGUYEN THU</cp:lastModifiedBy>
  <cp:revision>2</cp:revision>
  <dcterms:created xsi:type="dcterms:W3CDTF">2006-08-16T00:00:00Z</dcterms:created>
  <dcterms:modified xsi:type="dcterms:W3CDTF">2023-04-30T20:37:19Z</dcterms:modified>
  <dc:identifier>DAFhOqSlQhc</dc:identifier>
</cp:coreProperties>
</file>