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2678" y="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1923599C-D152-1E0B-7D07-0CEB93812C46}"/>
              </a:ext>
            </a:extLst>
          </p:cNvPr>
          <p:cNvGrpSpPr/>
          <p:nvPr/>
        </p:nvGrpSpPr>
        <p:grpSpPr>
          <a:xfrm>
            <a:off x="756000" y="439627"/>
            <a:ext cx="6048000" cy="10094522"/>
            <a:chOff x="756000" y="439627"/>
            <a:chExt cx="6048000" cy="10094522"/>
          </a:xfrm>
        </p:grpSpPr>
        <p:sp>
          <p:nvSpPr>
            <p:cNvPr id="2" name="TextBox 2"/>
            <p:cNvSpPr txBox="1"/>
            <p:nvPr/>
          </p:nvSpPr>
          <p:spPr>
            <a:xfrm>
              <a:off x="1148914" y="439627"/>
              <a:ext cx="5262172" cy="561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9"/>
                </a:lnSpc>
                <a:spcBef>
                  <a:spcPct val="0"/>
                </a:spcBef>
              </a:pPr>
              <a:r>
                <a:rPr lang="en-US" sz="3307" b="1" dirty="0">
                  <a:solidFill>
                    <a:srgbClr val="2558B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CORNELL NOTES</a:t>
              </a:r>
            </a:p>
          </p:txBody>
        </p:sp>
        <p:sp>
          <p:nvSpPr>
            <p:cNvPr id="4" name="Freeform 4"/>
            <p:cNvSpPr/>
            <p:nvPr/>
          </p:nvSpPr>
          <p:spPr>
            <a:xfrm>
              <a:off x="756000" y="1147852"/>
              <a:ext cx="2928650" cy="521858"/>
            </a:xfrm>
            <a:custGeom>
              <a:avLst/>
              <a:gdLst/>
              <a:ahLst/>
              <a:cxnLst/>
              <a:rect l="l" t="t" r="r" b="b"/>
              <a:pathLst>
                <a:path w="1285851" h="229126">
                  <a:moveTo>
                    <a:pt x="0" y="0"/>
                  </a:moveTo>
                  <a:lnTo>
                    <a:pt x="1285851" y="0"/>
                  </a:lnTo>
                  <a:lnTo>
                    <a:pt x="1285851" y="229126"/>
                  </a:lnTo>
                  <a:lnTo>
                    <a:pt x="0" y="229126"/>
                  </a:lnTo>
                  <a:close/>
                </a:path>
              </a:pathLst>
            </a:custGeom>
            <a:solidFill>
              <a:srgbClr val="D6E4FF">
                <a:alpha val="49804"/>
              </a:srgbClr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756000" y="1771491"/>
              <a:ext cx="6046843" cy="521858"/>
            </a:xfrm>
            <a:custGeom>
              <a:avLst/>
              <a:gdLst/>
              <a:ahLst/>
              <a:cxnLst/>
              <a:rect l="l" t="t" r="r" b="b"/>
              <a:pathLst>
                <a:path w="2654923" h="229126">
                  <a:moveTo>
                    <a:pt x="0" y="0"/>
                  </a:moveTo>
                  <a:lnTo>
                    <a:pt x="2654923" y="0"/>
                  </a:lnTo>
                  <a:lnTo>
                    <a:pt x="2654923" y="229126"/>
                  </a:lnTo>
                  <a:lnTo>
                    <a:pt x="0" y="229126"/>
                  </a:lnTo>
                  <a:close/>
                </a:path>
              </a:pathLst>
            </a:custGeom>
            <a:solidFill>
              <a:srgbClr val="D6E4FF">
                <a:alpha val="49804"/>
              </a:srgbClr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874193" y="1147852"/>
              <a:ext cx="2928650" cy="521858"/>
            </a:xfrm>
            <a:custGeom>
              <a:avLst/>
              <a:gdLst/>
              <a:ahLst/>
              <a:cxnLst/>
              <a:rect l="l" t="t" r="r" b="b"/>
              <a:pathLst>
                <a:path w="1285851" h="229126">
                  <a:moveTo>
                    <a:pt x="0" y="0"/>
                  </a:moveTo>
                  <a:lnTo>
                    <a:pt x="1285851" y="0"/>
                  </a:lnTo>
                  <a:lnTo>
                    <a:pt x="1285851" y="229126"/>
                  </a:lnTo>
                  <a:lnTo>
                    <a:pt x="0" y="229126"/>
                  </a:lnTo>
                  <a:close/>
                </a:path>
              </a:pathLst>
            </a:custGeom>
            <a:solidFill>
              <a:srgbClr val="D6E4FF">
                <a:alpha val="4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882908" y="1289053"/>
              <a:ext cx="703423" cy="239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90"/>
                </a:lnSpc>
                <a:spcBef>
                  <a:spcPct val="0"/>
                </a:spcBef>
              </a:pPr>
              <a:r>
                <a:rPr lang="en-US" sz="1300" dirty="0">
                  <a:solidFill>
                    <a:srgbClr val="2558BB"/>
                  </a:solidFill>
                  <a:latin typeface="Poppins"/>
                </a:rPr>
                <a:t>Date  :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82908" y="1912692"/>
              <a:ext cx="844944" cy="239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9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2558BB"/>
                  </a:solidFill>
                  <a:latin typeface="Poppins"/>
                </a:rPr>
                <a:t>Subject :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4001101" y="1289053"/>
              <a:ext cx="844944" cy="239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90"/>
                </a:lnSpc>
                <a:spcBef>
                  <a:spcPct val="0"/>
                </a:spcBef>
              </a:pPr>
              <a:r>
                <a:rPr lang="en-US" sz="1300" dirty="0">
                  <a:solidFill>
                    <a:srgbClr val="2558BB"/>
                  </a:solidFill>
                  <a:latin typeface="Poppins"/>
                </a:rPr>
                <a:t>Class :</a:t>
              </a:r>
            </a:p>
          </p:txBody>
        </p:sp>
        <p:sp>
          <p:nvSpPr>
            <p:cNvPr id="12" name="AutoShape 12"/>
            <p:cNvSpPr/>
            <p:nvPr/>
          </p:nvSpPr>
          <p:spPr>
            <a:xfrm>
              <a:off x="1527226" y="1524039"/>
              <a:ext cx="2012079" cy="0"/>
            </a:xfrm>
            <a:prstGeom prst="line">
              <a:avLst/>
            </a:prstGeom>
            <a:ln w="9525" cap="rnd">
              <a:solidFill>
                <a:srgbClr val="2558B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1697975" y="2157527"/>
              <a:ext cx="4929647" cy="0"/>
            </a:xfrm>
            <a:prstGeom prst="line">
              <a:avLst/>
            </a:prstGeom>
            <a:ln w="9525" cap="rnd">
              <a:solidFill>
                <a:srgbClr val="2558B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AutoShape 14"/>
            <p:cNvSpPr/>
            <p:nvPr/>
          </p:nvSpPr>
          <p:spPr>
            <a:xfrm>
              <a:off x="4610142" y="1524039"/>
              <a:ext cx="2047357" cy="0"/>
            </a:xfrm>
            <a:prstGeom prst="line">
              <a:avLst/>
            </a:prstGeom>
            <a:ln w="9525" cap="rnd">
              <a:solidFill>
                <a:srgbClr val="2558BB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Freeform 16"/>
            <p:cNvSpPr/>
            <p:nvPr/>
          </p:nvSpPr>
          <p:spPr>
            <a:xfrm>
              <a:off x="756000" y="2432690"/>
              <a:ext cx="1992683" cy="511674"/>
            </a:xfrm>
            <a:custGeom>
              <a:avLst/>
              <a:gdLst/>
              <a:ahLst/>
              <a:cxnLst/>
              <a:rect l="l" t="t" r="r" b="b"/>
              <a:pathLst>
                <a:path w="892320" h="229126">
                  <a:moveTo>
                    <a:pt x="0" y="0"/>
                  </a:moveTo>
                  <a:lnTo>
                    <a:pt x="892320" y="0"/>
                  </a:lnTo>
                  <a:lnTo>
                    <a:pt x="892320" y="229126"/>
                  </a:lnTo>
                  <a:lnTo>
                    <a:pt x="0" y="229126"/>
                  </a:lnTo>
                  <a:close/>
                </a:path>
              </a:pathLst>
            </a:custGeom>
            <a:solidFill>
              <a:srgbClr val="D6E4FF">
                <a:alpha val="49804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240447" y="2539838"/>
              <a:ext cx="1023790" cy="242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0"/>
                </a:lnSpc>
                <a:spcBef>
                  <a:spcPct val="0"/>
                </a:spcBef>
              </a:pPr>
              <a:r>
                <a:rPr lang="en-US" sz="1300" dirty="0">
                  <a:solidFill>
                    <a:srgbClr val="2558B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Questions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756000" y="3015390"/>
              <a:ext cx="1992683" cy="4808575"/>
            </a:xfrm>
            <a:custGeom>
              <a:avLst/>
              <a:gdLst/>
              <a:ahLst/>
              <a:cxnLst/>
              <a:rect l="l" t="t" r="r" b="b"/>
              <a:pathLst>
                <a:path w="7095901" h="17123229">
                  <a:moveTo>
                    <a:pt x="0" y="0"/>
                  </a:moveTo>
                  <a:lnTo>
                    <a:pt x="0" y="17123229"/>
                  </a:lnTo>
                  <a:lnTo>
                    <a:pt x="7095901" y="17123229"/>
                  </a:lnTo>
                  <a:lnTo>
                    <a:pt x="7095901" y="0"/>
                  </a:lnTo>
                  <a:lnTo>
                    <a:pt x="0" y="0"/>
                  </a:lnTo>
                  <a:close/>
                  <a:moveTo>
                    <a:pt x="7034941" y="17062269"/>
                  </a:moveTo>
                  <a:lnTo>
                    <a:pt x="59690" y="17062269"/>
                  </a:lnTo>
                  <a:lnTo>
                    <a:pt x="59690" y="59690"/>
                  </a:lnTo>
                  <a:lnTo>
                    <a:pt x="7034941" y="59690"/>
                  </a:lnTo>
                  <a:lnTo>
                    <a:pt x="7034941" y="17062269"/>
                  </a:lnTo>
                  <a:close/>
                </a:path>
              </a:pathLst>
            </a:custGeom>
            <a:solidFill>
              <a:srgbClr val="2558BB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2905673" y="2432690"/>
              <a:ext cx="3897170" cy="511674"/>
            </a:xfrm>
            <a:custGeom>
              <a:avLst/>
              <a:gdLst/>
              <a:ahLst/>
              <a:cxnLst/>
              <a:rect l="l" t="t" r="r" b="b"/>
              <a:pathLst>
                <a:path w="1745145" h="229126">
                  <a:moveTo>
                    <a:pt x="0" y="0"/>
                  </a:moveTo>
                  <a:lnTo>
                    <a:pt x="1745145" y="0"/>
                  </a:lnTo>
                  <a:lnTo>
                    <a:pt x="1745145" y="229126"/>
                  </a:lnTo>
                  <a:lnTo>
                    <a:pt x="0" y="229126"/>
                  </a:lnTo>
                  <a:close/>
                </a:path>
              </a:pathLst>
            </a:custGeom>
            <a:solidFill>
              <a:srgbClr val="D6E4FF">
                <a:alpha val="49804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3853125" y="2539838"/>
              <a:ext cx="2002266" cy="242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0"/>
                </a:lnSpc>
                <a:spcBef>
                  <a:spcPct val="0"/>
                </a:spcBef>
              </a:pPr>
              <a:r>
                <a:rPr lang="en-US" sz="1300">
                  <a:solidFill>
                    <a:srgbClr val="2558B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Notes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2905673" y="3015390"/>
              <a:ext cx="3898327" cy="4808575"/>
            </a:xfrm>
            <a:custGeom>
              <a:avLst/>
              <a:gdLst/>
              <a:ahLst/>
              <a:cxnLst/>
              <a:rect l="l" t="t" r="r" b="b"/>
              <a:pathLst>
                <a:path w="13881857" h="17123229">
                  <a:moveTo>
                    <a:pt x="0" y="0"/>
                  </a:moveTo>
                  <a:lnTo>
                    <a:pt x="0" y="17123229"/>
                  </a:lnTo>
                  <a:lnTo>
                    <a:pt x="13881857" y="17123229"/>
                  </a:lnTo>
                  <a:lnTo>
                    <a:pt x="13881857" y="0"/>
                  </a:lnTo>
                  <a:lnTo>
                    <a:pt x="0" y="0"/>
                  </a:lnTo>
                  <a:close/>
                  <a:moveTo>
                    <a:pt x="13820896" y="17062269"/>
                  </a:moveTo>
                  <a:lnTo>
                    <a:pt x="59690" y="17062269"/>
                  </a:lnTo>
                  <a:lnTo>
                    <a:pt x="59690" y="59690"/>
                  </a:lnTo>
                  <a:lnTo>
                    <a:pt x="13820896" y="59690"/>
                  </a:lnTo>
                  <a:lnTo>
                    <a:pt x="13820896" y="17062269"/>
                  </a:lnTo>
                  <a:close/>
                </a:path>
              </a:pathLst>
            </a:custGeom>
            <a:solidFill>
              <a:srgbClr val="2558BB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756000" y="8055414"/>
              <a:ext cx="6048000" cy="511674"/>
            </a:xfrm>
            <a:custGeom>
              <a:avLst/>
              <a:gdLst/>
              <a:ahLst/>
              <a:cxnLst/>
              <a:rect l="l" t="t" r="r" b="b"/>
              <a:pathLst>
                <a:path w="2708283" h="229126">
                  <a:moveTo>
                    <a:pt x="0" y="0"/>
                  </a:moveTo>
                  <a:lnTo>
                    <a:pt x="2708283" y="0"/>
                  </a:lnTo>
                  <a:lnTo>
                    <a:pt x="2708283" y="229126"/>
                  </a:lnTo>
                  <a:lnTo>
                    <a:pt x="0" y="229126"/>
                  </a:lnTo>
                  <a:close/>
                </a:path>
              </a:pathLst>
            </a:custGeom>
            <a:solidFill>
              <a:srgbClr val="D6E4FF">
                <a:alpha val="49804"/>
              </a:srgbClr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2226346" y="8162562"/>
              <a:ext cx="3107307" cy="2421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0"/>
                </a:lnSpc>
                <a:spcBef>
                  <a:spcPct val="0"/>
                </a:spcBef>
              </a:pPr>
              <a:r>
                <a:rPr lang="en-US" sz="1300" dirty="0">
                  <a:solidFill>
                    <a:srgbClr val="2558BB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Summary </a:t>
              </a:r>
            </a:p>
          </p:txBody>
        </p:sp>
        <p:sp>
          <p:nvSpPr>
            <p:cNvPr id="29" name="Freeform 29"/>
            <p:cNvSpPr/>
            <p:nvPr/>
          </p:nvSpPr>
          <p:spPr>
            <a:xfrm>
              <a:off x="756000" y="8638114"/>
              <a:ext cx="6046843" cy="1297886"/>
            </a:xfrm>
            <a:custGeom>
              <a:avLst/>
              <a:gdLst/>
              <a:ahLst/>
              <a:cxnLst/>
              <a:rect l="l" t="t" r="r" b="b"/>
              <a:pathLst>
                <a:path w="21532672" h="4621744">
                  <a:moveTo>
                    <a:pt x="0" y="0"/>
                  </a:moveTo>
                  <a:lnTo>
                    <a:pt x="0" y="4621744"/>
                  </a:lnTo>
                  <a:lnTo>
                    <a:pt x="21532672" y="4621744"/>
                  </a:lnTo>
                  <a:lnTo>
                    <a:pt x="21532672" y="0"/>
                  </a:lnTo>
                  <a:lnTo>
                    <a:pt x="0" y="0"/>
                  </a:lnTo>
                  <a:close/>
                  <a:moveTo>
                    <a:pt x="21471713" y="4560784"/>
                  </a:moveTo>
                  <a:lnTo>
                    <a:pt x="59690" y="4560784"/>
                  </a:lnTo>
                  <a:lnTo>
                    <a:pt x="59690" y="59690"/>
                  </a:lnTo>
                  <a:lnTo>
                    <a:pt x="21471713" y="59690"/>
                  </a:lnTo>
                  <a:lnTo>
                    <a:pt x="21471713" y="4560784"/>
                  </a:lnTo>
                  <a:close/>
                </a:path>
              </a:pathLst>
            </a:custGeom>
            <a:solidFill>
              <a:srgbClr val="2558BB"/>
            </a:solidFill>
          </p:spPr>
        </p: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488357" y="10408075"/>
              <a:ext cx="764087" cy="1260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Poppins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Cornell Notes template</dc:title>
  <cp:lastModifiedBy>HUONG NGUYEN THU</cp:lastModifiedBy>
  <cp:revision>2</cp:revision>
  <dcterms:created xsi:type="dcterms:W3CDTF">2006-08-16T00:00:00Z</dcterms:created>
  <dcterms:modified xsi:type="dcterms:W3CDTF">2023-04-30T20:34:26Z</dcterms:modified>
  <dc:identifier>DAFhOqSlQhc</dc:identifier>
</cp:coreProperties>
</file>