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Medium" panose="00000600000000000000" pitchFamily="2" charset="0"/>
      <p:regular r:id="rId11"/>
      <p:italic r:id="rId12"/>
    </p:embeddedFont>
    <p:embeddedFont>
      <p:font typeface="The Seasons Regular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07702"/>
              </p:ext>
            </p:extLst>
          </p:nvPr>
        </p:nvGraphicFramePr>
        <p:xfrm>
          <a:off x="712658" y="1915346"/>
          <a:ext cx="6036644" cy="6206010"/>
        </p:xfrm>
        <a:graphic>
          <a:graphicData uri="http://schemas.openxmlformats.org/drawingml/2006/table">
            <a:tbl>
              <a:tblPr/>
              <a:tblGrid>
                <a:gridCol w="163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624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Cue words</a:t>
                      </a: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20031" marR="120031" marT="120031" marB="120031" anchor="ctr">
                    <a:lnL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Notes</a:t>
                      </a: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20031" marR="120031" marT="120031" marB="120031" anchor="ctr">
                    <a:lnL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386">
                <a:tc>
                  <a:txBody>
                    <a:bodyPr/>
                    <a:lstStyle/>
                    <a:p>
                      <a:pPr algn="ctr">
                        <a:lnSpc>
                          <a:spcPts val="1628"/>
                        </a:lnSpc>
                        <a:defRPr/>
                      </a:pPr>
                      <a:endParaRPr lang="en-US" sz="1100" dirty="0"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marL="120031" marR="120031" marT="120031" marB="120031" anchor="ctr">
                    <a:lnL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8"/>
                        </a:lnSpc>
                        <a:defRPr/>
                      </a:pPr>
                      <a:endParaRPr lang="en-US" sz="1100" dirty="0">
                        <a:latin typeface="Poppins Medium" panose="00000600000000000000" pitchFamily="2" charset="0"/>
                        <a:cs typeface="Poppins Medium" panose="00000600000000000000" pitchFamily="2" charset="0"/>
                      </a:endParaRPr>
                    </a:p>
                  </a:txBody>
                  <a:tcPr marL="120031" marR="120031" marT="120031" marB="120031" anchor="ctr">
                    <a:lnL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233" cap="flat" cmpd="sng" algn="ctr">
                      <a:solidFill>
                        <a:srgbClr val="2E2D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68418929-B105-9F8A-A901-64D1D0E7D191}"/>
              </a:ext>
            </a:extLst>
          </p:cNvPr>
          <p:cNvGrpSpPr/>
          <p:nvPr/>
        </p:nvGrpSpPr>
        <p:grpSpPr>
          <a:xfrm>
            <a:off x="0" y="312950"/>
            <a:ext cx="7556500" cy="9875600"/>
            <a:chOff x="0" y="312950"/>
            <a:chExt cx="7556500" cy="9875600"/>
          </a:xfrm>
        </p:grpSpPr>
        <p:sp>
          <p:nvSpPr>
            <p:cNvPr id="3" name="TextBox 3"/>
            <p:cNvSpPr txBox="1"/>
            <p:nvPr/>
          </p:nvSpPr>
          <p:spPr>
            <a:xfrm>
              <a:off x="745321" y="312950"/>
              <a:ext cx="5153589" cy="76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74"/>
                </a:lnSpc>
              </a:pPr>
              <a:r>
                <a:rPr lang="en-US" sz="3830" spc="95" dirty="0">
                  <a:solidFill>
                    <a:srgbClr val="2E2D2D"/>
                  </a:solidFill>
                  <a:latin typeface="The Seasons Regular" pitchFamily="2" charset="0"/>
                </a:rPr>
                <a:t>Cornell notes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712658" y="1203557"/>
              <a:ext cx="3681191" cy="454614"/>
            </a:xfrm>
            <a:custGeom>
              <a:avLst/>
              <a:gdLst/>
              <a:ahLst/>
              <a:cxnLst/>
              <a:rect l="l" t="t" r="r" b="b"/>
              <a:pathLst>
                <a:path w="12832131" h="1584722">
                  <a:moveTo>
                    <a:pt x="12707672" y="1584722"/>
                  </a:moveTo>
                  <a:lnTo>
                    <a:pt x="124460" y="1584722"/>
                  </a:lnTo>
                  <a:cubicBezTo>
                    <a:pt x="55880" y="1584722"/>
                    <a:pt x="0" y="1528842"/>
                    <a:pt x="0" y="14602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07672" y="0"/>
                  </a:lnTo>
                  <a:cubicBezTo>
                    <a:pt x="12776252" y="0"/>
                    <a:pt x="12832131" y="55880"/>
                    <a:pt x="12832131" y="124460"/>
                  </a:cubicBezTo>
                  <a:lnTo>
                    <a:pt x="12832131" y="1460262"/>
                  </a:lnTo>
                  <a:cubicBezTo>
                    <a:pt x="12832131" y="1528842"/>
                    <a:pt x="12776252" y="1584722"/>
                    <a:pt x="12707672" y="1584722"/>
                  </a:cubicBezTo>
                  <a:close/>
                </a:path>
              </a:pathLst>
            </a:custGeom>
            <a:solidFill>
              <a:srgbClr val="FAEAB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486139" y="1203557"/>
              <a:ext cx="2274520" cy="454614"/>
            </a:xfrm>
            <a:custGeom>
              <a:avLst/>
              <a:gdLst/>
              <a:ahLst/>
              <a:cxnLst/>
              <a:rect l="l" t="t" r="r" b="b"/>
              <a:pathLst>
                <a:path w="7928665" h="1584722">
                  <a:moveTo>
                    <a:pt x="7804205" y="1584722"/>
                  </a:moveTo>
                  <a:lnTo>
                    <a:pt x="124460" y="1584722"/>
                  </a:lnTo>
                  <a:cubicBezTo>
                    <a:pt x="55880" y="1584722"/>
                    <a:pt x="0" y="1528842"/>
                    <a:pt x="0" y="14602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804205" y="0"/>
                  </a:lnTo>
                  <a:cubicBezTo>
                    <a:pt x="7872785" y="0"/>
                    <a:pt x="7928665" y="55880"/>
                    <a:pt x="7928665" y="124460"/>
                  </a:cubicBezTo>
                  <a:lnTo>
                    <a:pt x="7928665" y="1460262"/>
                  </a:lnTo>
                  <a:cubicBezTo>
                    <a:pt x="7928665" y="1528842"/>
                    <a:pt x="7872785" y="1584722"/>
                    <a:pt x="7804205" y="1584722"/>
                  </a:cubicBezTo>
                  <a:close/>
                </a:path>
              </a:pathLst>
            </a:custGeom>
            <a:solidFill>
              <a:srgbClr val="A0C3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05462" y="1301514"/>
              <a:ext cx="1243855" cy="211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100">
                  <a:solidFill>
                    <a:srgbClr val="2E2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Subject: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678943" y="1301514"/>
              <a:ext cx="1243855" cy="211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100">
                  <a:solidFill>
                    <a:srgbClr val="2E2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Date: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767856" y="8408474"/>
              <a:ext cx="5981446" cy="1780076"/>
            </a:xfrm>
            <a:custGeom>
              <a:avLst/>
              <a:gdLst/>
              <a:ahLst/>
              <a:cxnLst/>
              <a:rect l="l" t="t" r="r" b="b"/>
              <a:pathLst>
                <a:path w="11900108" h="3541467">
                  <a:moveTo>
                    <a:pt x="11775648" y="3541467"/>
                  </a:moveTo>
                  <a:lnTo>
                    <a:pt x="124460" y="3541467"/>
                  </a:lnTo>
                  <a:cubicBezTo>
                    <a:pt x="55880" y="3541467"/>
                    <a:pt x="0" y="3485587"/>
                    <a:pt x="0" y="341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775648" y="0"/>
                  </a:lnTo>
                  <a:cubicBezTo>
                    <a:pt x="11844227" y="0"/>
                    <a:pt x="11900108" y="55880"/>
                    <a:pt x="11900108" y="124460"/>
                  </a:cubicBezTo>
                  <a:lnTo>
                    <a:pt x="11900108" y="3417007"/>
                  </a:lnTo>
                  <a:cubicBezTo>
                    <a:pt x="11900108" y="3485587"/>
                    <a:pt x="11844227" y="3541467"/>
                    <a:pt x="11775648" y="3541467"/>
                  </a:cubicBezTo>
                  <a:close/>
                </a:path>
              </a:pathLst>
            </a:custGeom>
            <a:solidFill>
              <a:srgbClr val="F4EFDF"/>
            </a:solidFill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67856" y="8354848"/>
              <a:ext cx="1594756" cy="28905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116616" y="8368160"/>
              <a:ext cx="976388" cy="211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3"/>
                </a:lnSpc>
              </a:pPr>
              <a:r>
                <a:rPr lang="en-US" sz="1100">
                  <a:solidFill>
                    <a:srgbClr val="2E2D2D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Summary 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843951" y="791899"/>
              <a:ext cx="1712549" cy="0"/>
            </a:xfrm>
            <a:prstGeom prst="line">
              <a:avLst/>
            </a:prstGeom>
            <a:ln w="9525" cap="flat">
              <a:solidFill>
                <a:srgbClr val="37353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flipH="1">
              <a:off x="0" y="9612973"/>
              <a:ext cx="1184402" cy="0"/>
            </a:xfrm>
            <a:prstGeom prst="line">
              <a:avLst/>
            </a:prstGeom>
            <a:ln w="9525" cap="flat">
              <a:solidFill>
                <a:srgbClr val="373535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6711781" y="719623"/>
              <a:ext cx="163080" cy="16308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686316" y="9531433"/>
              <a:ext cx="163080" cy="163080"/>
            </a:xfrm>
            <a:prstGeom prst="rect">
              <a:avLst/>
            </a:prstGeom>
          </p:spPr>
        </p:pic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87010C-BB0A-8D2D-920F-7ADC65625C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26" y="10343989"/>
            <a:ext cx="837847" cy="175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Medium</vt:lpstr>
      <vt:lpstr>Arial</vt:lpstr>
      <vt:lpstr>The Seasons Regular</vt:lpstr>
      <vt:lpstr>Poppins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3</cp:revision>
  <dcterms:created xsi:type="dcterms:W3CDTF">2006-08-16T00:00:00Z</dcterms:created>
  <dcterms:modified xsi:type="dcterms:W3CDTF">2023-04-30T21:06:03Z</dcterms:modified>
  <dc:identifier>DAFhOqSlQhc</dc:identifier>
</cp:coreProperties>
</file>