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pace Mono" panose="02000509040000020004" pitchFamily="49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B11EC0-404A-AB3B-F37C-BA35DDA4F821}"/>
              </a:ext>
            </a:extLst>
          </p:cNvPr>
          <p:cNvGrpSpPr/>
          <p:nvPr/>
        </p:nvGrpSpPr>
        <p:grpSpPr>
          <a:xfrm>
            <a:off x="571999" y="527885"/>
            <a:ext cx="6416002" cy="9771581"/>
            <a:chOff x="571999" y="527885"/>
            <a:chExt cx="6416002" cy="9771581"/>
          </a:xfrm>
        </p:grpSpPr>
        <p:sp>
          <p:nvSpPr>
            <p:cNvPr id="2" name="TextBox 2"/>
            <p:cNvSpPr txBox="1"/>
            <p:nvPr/>
          </p:nvSpPr>
          <p:spPr>
            <a:xfrm>
              <a:off x="571999" y="527885"/>
              <a:ext cx="6415999" cy="455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80"/>
                </a:lnSpc>
                <a:spcBef>
                  <a:spcPct val="0"/>
                </a:spcBef>
              </a:pPr>
              <a:r>
                <a:rPr lang="en-US" sz="2667" b="1" spc="45" dirty="0">
                  <a:solidFill>
                    <a:srgbClr val="E94658"/>
                  </a:solidFill>
                  <a:latin typeface="Space Mono" panose="02000509040000020004" pitchFamily="49" charset="0"/>
                </a:rPr>
                <a:t>CORNELL NOTES FOR SCIENCE</a:t>
              </a:r>
            </a:p>
          </p:txBody>
        </p:sp>
        <p:sp>
          <p:nvSpPr>
            <p:cNvPr id="3" name="AutoShape 3"/>
            <p:cNvSpPr/>
            <p:nvPr/>
          </p:nvSpPr>
          <p:spPr>
            <a:xfrm>
              <a:off x="571999" y="2322298"/>
              <a:ext cx="6416002" cy="0"/>
            </a:xfrm>
            <a:prstGeom prst="line">
              <a:avLst/>
            </a:prstGeom>
            <a:ln w="19050" cap="flat">
              <a:solidFill>
                <a:srgbClr val="FFE8B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H="1">
              <a:off x="2475471" y="2312773"/>
              <a:ext cx="0" cy="6903039"/>
            </a:xfrm>
            <a:prstGeom prst="line">
              <a:avLst/>
            </a:prstGeom>
            <a:ln w="19050" cap="flat">
              <a:solidFill>
                <a:srgbClr val="FFE8B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571999" y="2482079"/>
              <a:ext cx="1811147" cy="20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 dirty="0">
                  <a:solidFill>
                    <a:srgbClr val="000000"/>
                  </a:solidFill>
                  <a:latin typeface="Space Mono" panose="02000509040000020004" pitchFamily="49" charset="0"/>
                </a:rPr>
                <a:t>Keyword &amp; Question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67074" y="2482080"/>
              <a:ext cx="4248377" cy="2085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 dirty="0">
                  <a:solidFill>
                    <a:srgbClr val="000000"/>
                  </a:solidFill>
                  <a:latin typeface="Space Mono" panose="02000509040000020004" pitchFamily="49" charset="0"/>
                </a:rPr>
                <a:t>Main notes &amp; Key thoughts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571999" y="9206287"/>
              <a:ext cx="6416002" cy="0"/>
            </a:xfrm>
            <a:prstGeom prst="line">
              <a:avLst/>
            </a:prstGeom>
            <a:ln w="19050" cap="flat">
              <a:solidFill>
                <a:srgbClr val="FFE8B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571999" y="9366937"/>
              <a:ext cx="1811147" cy="20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>
                  <a:solidFill>
                    <a:srgbClr val="000000"/>
                  </a:solidFill>
                  <a:latin typeface="Space Mono" panose="02000509040000020004" pitchFamily="49" charset="0"/>
                </a:rPr>
                <a:t>Summary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71999" y="1303299"/>
              <a:ext cx="1811147" cy="20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>
                  <a:solidFill>
                    <a:srgbClr val="000000"/>
                  </a:solidFill>
                  <a:latin typeface="Space Mono" panose="02000509040000020004" pitchFamily="49" charset="0"/>
                </a:rPr>
                <a:t>Date: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71999" y="1616897"/>
              <a:ext cx="1811147" cy="20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5"/>
                </a:lnSpc>
                <a:spcBef>
                  <a:spcPct val="0"/>
                </a:spcBef>
              </a:pPr>
              <a:r>
                <a:rPr lang="en-US" sz="1200" spc="20">
                  <a:solidFill>
                    <a:srgbClr val="000000"/>
                  </a:solidFill>
                  <a:latin typeface="Space Mono" panose="02000509040000020004" pitchFamily="49" charset="0"/>
                </a:rPr>
                <a:t>Subject: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151365" y="10173392"/>
              <a:ext cx="764087" cy="12607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259157">
              <a:off x="5474425" y="7834272"/>
              <a:ext cx="1203720" cy="92577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71999" y="4433435"/>
              <a:ext cx="544871" cy="478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Space Mono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HUONG NGUYEN THU</cp:lastModifiedBy>
  <cp:revision>2</cp:revision>
  <dcterms:created xsi:type="dcterms:W3CDTF">2006-08-16T00:00:00Z</dcterms:created>
  <dcterms:modified xsi:type="dcterms:W3CDTF">2023-04-30T20:52:25Z</dcterms:modified>
  <dc:identifier>DAFhOqSlQhc</dc:identifier>
</cp:coreProperties>
</file>