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Raleway Light" panose="020B0403030101060003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aleway SemiBold" panose="020B0703030101060003" pitchFamily="34" charset="0"/>
      <p:bold r:id="rId9"/>
      <p:boldItalic r:id="rId10"/>
    </p:embeddedFont>
    <p:embeddedFont>
      <p:font typeface="Raleway" panose="020B0003030101060003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 rot="16200000">
            <a:off x="4463050" y="1411271"/>
            <a:ext cx="1002927" cy="8900273"/>
          </a:xfrm>
          <a:prstGeom prst="roundRect">
            <a:avLst>
              <a:gd name="adj" fmla="val 9724"/>
            </a:avLst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 rot="16200000">
            <a:off x="5728411" y="1437171"/>
            <a:ext cx="3533648" cy="3836335"/>
          </a:xfrm>
          <a:prstGeom prst="roundRect">
            <a:avLst>
              <a:gd name="adj" fmla="val 3176"/>
            </a:avLst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 rot="16200000">
            <a:off x="70331" y="2703467"/>
            <a:ext cx="3533648" cy="1280027"/>
          </a:xfrm>
          <a:prstGeom prst="roundRect">
            <a:avLst>
              <a:gd name="adj" fmla="val 8383"/>
            </a:avLst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 rot="16200000">
            <a:off x="2234706" y="2076248"/>
            <a:ext cx="3533648" cy="2548195"/>
          </a:xfrm>
          <a:prstGeom prst="roundRect">
            <a:avLst>
              <a:gd name="adj" fmla="val 4698"/>
            </a:avLst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 rot="16200000">
            <a:off x="-1070210" y="3143145"/>
            <a:ext cx="3533648" cy="403168"/>
          </a:xfrm>
          <a:prstGeom prst="roundRect">
            <a:avLst>
              <a:gd name="adj" fmla="val 23970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315914" y="154336"/>
            <a:ext cx="9211074" cy="64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>
                <a:solidFill>
                  <a:srgbClr val="000000"/>
                </a:solidFill>
                <a:effectLst/>
                <a:latin typeface="Raleway SemiBold" panose="020B0703030101060003" pitchFamily="34" charset="0"/>
              </a:rPr>
              <a:t>SOFTWARE</a:t>
            </a:r>
            <a:r>
              <a:rPr lang="en-US" sz="3000">
                <a:solidFill>
                  <a:srgbClr val="000000"/>
                </a:solidFill>
                <a:effectLst/>
                <a:latin typeface="Raleway Light" panose="020B0403030101060003" pitchFamily="34" charset="0"/>
              </a:rPr>
              <a:t> LOGIC MODEL</a:t>
            </a:r>
            <a:endParaRPr lang="en-US">
              <a:effectLst/>
            </a:endParaRPr>
          </a:p>
        </p:txBody>
      </p: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2289938" y="667345"/>
            <a:ext cx="5285493" cy="5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logic model has been designed as an editable electronic document with spaces for you to fill in to create your own logic model.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 Box 2"/>
          <p:cNvSpPr txBox="1">
            <a:spLocks noChangeArrowheads="1"/>
          </p:cNvSpPr>
          <p:nvPr/>
        </p:nvSpPr>
        <p:spPr bwMode="auto">
          <a:xfrm rot="16200000">
            <a:off x="-263874" y="3117557"/>
            <a:ext cx="1982138" cy="4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1295125" y="1723945"/>
            <a:ext cx="1094045" cy="4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inputs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615481" y="5457304"/>
            <a:ext cx="8721781" cy="76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influence &amp; outside factors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2819798" y="1731434"/>
            <a:ext cx="1109648" cy="4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output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4094832" y="1731434"/>
            <a:ext cx="1105903" cy="4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output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5778027" y="1627209"/>
            <a:ext cx="1100910" cy="4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term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7033713" y="1622841"/>
            <a:ext cx="1132115" cy="4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8302506" y="1622841"/>
            <a:ext cx="1149590" cy="4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Chevron 104"/>
          <p:cNvSpPr/>
          <p:nvPr/>
        </p:nvSpPr>
        <p:spPr>
          <a:xfrm>
            <a:off x="5372362" y="3218661"/>
            <a:ext cx="146039" cy="146039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6" name="Chevron 105"/>
          <p:cNvSpPr/>
          <p:nvPr/>
        </p:nvSpPr>
        <p:spPr>
          <a:xfrm>
            <a:off x="2535209" y="3219285"/>
            <a:ext cx="146039" cy="146039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7" name="Chevron 106"/>
          <p:cNvSpPr/>
          <p:nvPr/>
        </p:nvSpPr>
        <p:spPr>
          <a:xfrm>
            <a:off x="996806" y="3219285"/>
            <a:ext cx="146039" cy="146039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5675050" y="1949868"/>
            <a:ext cx="1082187" cy="4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outcome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955701" y="1942379"/>
            <a:ext cx="1075322" cy="4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outcome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8221997" y="1942379"/>
            <a:ext cx="1114640" cy="4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outcome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3997473" y="1587267"/>
            <a:ext cx="0" cy="3531775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52101" y="1586643"/>
            <a:ext cx="0" cy="3532399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132751" y="1586643"/>
            <a:ext cx="0" cy="3531151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7492738" y="-2001"/>
            <a:ext cx="0" cy="3842576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1233339" y="1278962"/>
            <a:ext cx="770762" cy="22779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6" name="Text Box 2"/>
          <p:cNvSpPr txBox="1">
            <a:spLocks noChangeArrowheads="1"/>
          </p:cNvSpPr>
          <p:nvPr/>
        </p:nvSpPr>
        <p:spPr bwMode="auto">
          <a:xfrm>
            <a:off x="1292004" y="1272721"/>
            <a:ext cx="660297" cy="22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748027" y="1278962"/>
            <a:ext cx="1014161" cy="22779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2801699" y="1270225"/>
            <a:ext cx="898702" cy="22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598910" y="1276466"/>
            <a:ext cx="1014161" cy="22779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5652583" y="1270225"/>
            <a:ext cx="898702" cy="22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01" y="6345993"/>
            <a:ext cx="1603934" cy="4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-283221" y="-307497"/>
            <a:ext cx="9735941" cy="44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61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Raleway Light</vt:lpstr>
      <vt:lpstr>Calibri</vt:lpstr>
      <vt:lpstr>Raleway SemiBold</vt:lpstr>
      <vt:lpstr>Times New Roman</vt:lpstr>
      <vt:lpstr>Raleway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2023-05-28T02:11:18Z</dcterms:created>
  <dcterms:modified xsi:type="dcterms:W3CDTF">2023-05-28T02:57:19Z</dcterms:modified>
</cp:coreProperties>
</file>