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9906000" cy="6858000" type="A4"/>
  <p:notesSz cx="6858000" cy="9144000"/>
  <p:embeddedFontLst>
    <p:embeddedFont>
      <p:font typeface="Raleway Light" panose="020B0403030101060003" pitchFamily="34" charset="0"/>
      <p:regular r:id="rId3"/>
      <p:italic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Raleway" panose="020B0003030101060003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1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presProps" Target="pres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245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972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88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690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351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800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49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363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629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995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326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605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4" name="Picture 86" descr="pbhealthb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1"/>
            <a:ext cx="9906000" cy="700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" name="Rounded Rectangle 121"/>
          <p:cNvSpPr/>
          <p:nvPr/>
        </p:nvSpPr>
        <p:spPr>
          <a:xfrm rot="16200000">
            <a:off x="207010" y="2805240"/>
            <a:ext cx="3520133" cy="127513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123" name="Group 122"/>
          <p:cNvGrpSpPr/>
          <p:nvPr/>
        </p:nvGrpSpPr>
        <p:grpSpPr>
          <a:xfrm>
            <a:off x="2848353" y="1676522"/>
            <a:ext cx="2546532" cy="3520133"/>
            <a:chOff x="0" y="0"/>
            <a:chExt cx="2192020" cy="3595370"/>
          </a:xfrm>
        </p:grpSpPr>
        <p:sp>
          <p:nvSpPr>
            <p:cNvPr id="124" name="Rounded Rectangle 123"/>
            <p:cNvSpPr/>
            <p:nvPr/>
          </p:nvSpPr>
          <p:spPr>
            <a:xfrm rot="16200000">
              <a:off x="-1250315" y="1250315"/>
              <a:ext cx="3595370" cy="109474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5" name="Rounded Rectangle 124"/>
            <p:cNvSpPr/>
            <p:nvPr/>
          </p:nvSpPr>
          <p:spPr>
            <a:xfrm rot="16200000">
              <a:off x="-153035" y="1250315"/>
              <a:ext cx="3595370" cy="109474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27" name="Rounded Rectangle 126"/>
          <p:cNvSpPr/>
          <p:nvPr/>
        </p:nvSpPr>
        <p:spPr>
          <a:xfrm rot="16200000">
            <a:off x="4559786" y="2799474"/>
            <a:ext cx="3520133" cy="127920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8" name="Rounded Rectangle 127"/>
          <p:cNvSpPr/>
          <p:nvPr/>
        </p:nvSpPr>
        <p:spPr>
          <a:xfrm rot="16200000">
            <a:off x="5824148" y="2799474"/>
            <a:ext cx="3520133" cy="127920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9" name="Rounded Rectangle 128"/>
          <p:cNvSpPr/>
          <p:nvPr/>
        </p:nvSpPr>
        <p:spPr>
          <a:xfrm rot="16200000">
            <a:off x="7100382" y="2799474"/>
            <a:ext cx="3520133" cy="127920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0" name="Rounded Rectangle 129"/>
          <p:cNvSpPr/>
          <p:nvPr/>
        </p:nvSpPr>
        <p:spPr>
          <a:xfrm rot="16200000">
            <a:off x="-1014032" y="3101175"/>
            <a:ext cx="3520133" cy="68326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1" name="Rounded Rectangle 130"/>
          <p:cNvSpPr/>
          <p:nvPr/>
        </p:nvSpPr>
        <p:spPr>
          <a:xfrm rot="16200000">
            <a:off x="4455790" y="1392710"/>
            <a:ext cx="994739" cy="908880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2" name="Trapezoid 131"/>
          <p:cNvSpPr/>
          <p:nvPr/>
        </p:nvSpPr>
        <p:spPr>
          <a:xfrm>
            <a:off x="5784699" y="1448354"/>
            <a:ext cx="1007795" cy="228790"/>
          </a:xfrm>
          <a:prstGeom prst="trapezoid">
            <a:avLst>
              <a:gd name="adj" fmla="val 18689"/>
            </a:avLst>
          </a:prstGeom>
          <a:solidFill>
            <a:srgbClr val="5FA1BD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3" name="Trapezoid 132"/>
          <p:cNvSpPr/>
          <p:nvPr/>
        </p:nvSpPr>
        <p:spPr>
          <a:xfrm>
            <a:off x="1399764" y="1453950"/>
            <a:ext cx="788953" cy="228790"/>
          </a:xfrm>
          <a:prstGeom prst="trapezoid">
            <a:avLst>
              <a:gd name="adj" fmla="val 18689"/>
            </a:avLst>
          </a:prstGeom>
          <a:solidFill>
            <a:srgbClr val="5FA1BD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4" name="Text Box 2"/>
          <p:cNvSpPr txBox="1">
            <a:spLocks noChangeArrowheads="1"/>
          </p:cNvSpPr>
          <p:nvPr/>
        </p:nvSpPr>
        <p:spPr bwMode="auto">
          <a:xfrm>
            <a:off x="326068" y="207417"/>
            <a:ext cx="5317503" cy="1147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en-US" sz="3600">
                <a:solidFill>
                  <a:srgbClr val="2F2F2F"/>
                </a:solidFill>
                <a:effectLst/>
                <a:latin typeface="Raleway Light" panose="020B0403030101060003" pitchFamily="34" charset="0"/>
              </a:rPr>
              <a:t>PUBLIC HEALTH</a:t>
            </a:r>
            <a:endParaRPr lang="en-US">
              <a:effectLst/>
            </a:endParaRPr>
          </a:p>
          <a:p>
            <a:r>
              <a:rPr lang="en-US" sz="3600">
                <a:solidFill>
                  <a:srgbClr val="2F2F2F"/>
                </a:solidFill>
                <a:effectLst/>
                <a:latin typeface="Raleway Light" panose="020B0403030101060003" pitchFamily="34" charset="0"/>
              </a:rPr>
              <a:t>LOGIC MODEL</a:t>
            </a:r>
            <a:endParaRPr lang="en-US">
              <a:effectLst/>
            </a:endParaRPr>
          </a:p>
        </p:txBody>
      </p:sp>
      <p:sp>
        <p:nvSpPr>
          <p:cNvPr id="135" name="Text Box 2"/>
          <p:cNvSpPr txBox="1">
            <a:spLocks noChangeArrowheads="1"/>
          </p:cNvSpPr>
          <p:nvPr/>
        </p:nvSpPr>
        <p:spPr bwMode="auto">
          <a:xfrm>
            <a:off x="4229176" y="663754"/>
            <a:ext cx="5265279" cy="54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808080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logic model has been designed as an editable electronic document with spaces for you to fill in to create your own logic model.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6" name="Text Box 2"/>
          <p:cNvSpPr txBox="1">
            <a:spLocks noChangeArrowheads="1"/>
          </p:cNvSpPr>
          <p:nvPr/>
        </p:nvSpPr>
        <p:spPr bwMode="auto">
          <a:xfrm rot="16200000">
            <a:off x="-205496" y="3217747"/>
            <a:ext cx="1974557" cy="422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>
                <a:solidFill>
                  <a:srgbClr val="000000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SITUATION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7" name="Text Box 2"/>
          <p:cNvSpPr txBox="1">
            <a:spLocks noChangeArrowheads="1"/>
          </p:cNvSpPr>
          <p:nvPr/>
        </p:nvSpPr>
        <p:spPr bwMode="auto">
          <a:xfrm>
            <a:off x="1401008" y="1828842"/>
            <a:ext cx="1114108" cy="497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>
                <a:solidFill>
                  <a:srgbClr val="000000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Enter inputs here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8" name="Text Box 2"/>
          <p:cNvSpPr txBox="1">
            <a:spLocks noChangeArrowheads="1"/>
          </p:cNvSpPr>
          <p:nvPr/>
        </p:nvSpPr>
        <p:spPr bwMode="auto">
          <a:xfrm>
            <a:off x="620137" y="5548545"/>
            <a:ext cx="8688425" cy="76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b="1">
                <a:solidFill>
                  <a:srgbClr val="000000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External influence &amp; outside factors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9" name="Text Box 2"/>
          <p:cNvSpPr txBox="1">
            <a:spLocks noChangeArrowheads="1"/>
          </p:cNvSpPr>
          <p:nvPr/>
        </p:nvSpPr>
        <p:spPr bwMode="auto">
          <a:xfrm>
            <a:off x="2954666" y="1837546"/>
            <a:ext cx="1092348" cy="497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>
                <a:solidFill>
                  <a:srgbClr val="000000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Enter output here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0" name="Text Box 2"/>
          <p:cNvSpPr txBox="1">
            <a:spLocks noChangeArrowheads="1"/>
          </p:cNvSpPr>
          <p:nvPr/>
        </p:nvSpPr>
        <p:spPr bwMode="auto">
          <a:xfrm>
            <a:off x="4183169" y="1837546"/>
            <a:ext cx="1145194" cy="497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>
                <a:solidFill>
                  <a:srgbClr val="000000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Enter output here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1" name="Text Box 2"/>
          <p:cNvSpPr txBox="1">
            <a:spLocks noChangeArrowheads="1"/>
          </p:cNvSpPr>
          <p:nvPr/>
        </p:nvSpPr>
        <p:spPr bwMode="auto">
          <a:xfrm>
            <a:off x="5762939" y="1833194"/>
            <a:ext cx="1096700" cy="497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b="1">
                <a:solidFill>
                  <a:srgbClr val="000000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Short term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2" name="Text Box 2"/>
          <p:cNvSpPr txBox="1">
            <a:spLocks noChangeArrowheads="1"/>
          </p:cNvSpPr>
          <p:nvPr/>
        </p:nvSpPr>
        <p:spPr bwMode="auto">
          <a:xfrm>
            <a:off x="7013824" y="1828842"/>
            <a:ext cx="1127786" cy="497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b="1">
                <a:solidFill>
                  <a:srgbClr val="000000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Intermediate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3" name="Text Box 2"/>
          <p:cNvSpPr txBox="1">
            <a:spLocks noChangeArrowheads="1"/>
          </p:cNvSpPr>
          <p:nvPr/>
        </p:nvSpPr>
        <p:spPr bwMode="auto">
          <a:xfrm>
            <a:off x="8277764" y="1828842"/>
            <a:ext cx="1145194" cy="497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b="1">
                <a:solidFill>
                  <a:srgbClr val="000000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Long term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4" name="Text Box 2"/>
          <p:cNvSpPr txBox="1">
            <a:spLocks noChangeArrowheads="1"/>
          </p:cNvSpPr>
          <p:nvPr/>
        </p:nvSpPr>
        <p:spPr bwMode="auto">
          <a:xfrm>
            <a:off x="1411577" y="1453328"/>
            <a:ext cx="762841" cy="225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b="1">
                <a:solidFill>
                  <a:srgbClr val="FFFFFF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INPUTS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5" name="Trapezoid 144"/>
          <p:cNvSpPr/>
          <p:nvPr/>
        </p:nvSpPr>
        <p:spPr>
          <a:xfrm>
            <a:off x="2932906" y="1448976"/>
            <a:ext cx="875992" cy="228790"/>
          </a:xfrm>
          <a:prstGeom prst="trapezoid">
            <a:avLst>
              <a:gd name="adj" fmla="val 18689"/>
            </a:avLst>
          </a:prstGeom>
          <a:solidFill>
            <a:srgbClr val="5FA1BD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6" name="Text Box 2"/>
          <p:cNvSpPr txBox="1">
            <a:spLocks noChangeArrowheads="1"/>
          </p:cNvSpPr>
          <p:nvPr/>
        </p:nvSpPr>
        <p:spPr bwMode="auto">
          <a:xfrm>
            <a:off x="2977669" y="1437163"/>
            <a:ext cx="881588" cy="225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b="1">
                <a:solidFill>
                  <a:srgbClr val="FFFFFF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OUTPUTS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7" name="Text Box 2"/>
          <p:cNvSpPr txBox="1">
            <a:spLocks noChangeArrowheads="1"/>
          </p:cNvSpPr>
          <p:nvPr/>
        </p:nvSpPr>
        <p:spPr bwMode="auto">
          <a:xfrm>
            <a:off x="5835058" y="1439650"/>
            <a:ext cx="923864" cy="225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b="1">
                <a:solidFill>
                  <a:srgbClr val="FFFFFF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OUTCOMES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29" name="Picture 81" descr="templatelabwhi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329" y="6494434"/>
            <a:ext cx="1607126" cy="45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" name="Chevron 147"/>
          <p:cNvSpPr/>
          <p:nvPr/>
        </p:nvSpPr>
        <p:spPr>
          <a:xfrm>
            <a:off x="5490629" y="3318464"/>
            <a:ext cx="145481" cy="145481"/>
          </a:xfrm>
          <a:prstGeom prst="chevro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9" name="Chevron 148"/>
          <p:cNvSpPr/>
          <p:nvPr/>
        </p:nvSpPr>
        <p:spPr>
          <a:xfrm>
            <a:off x="2656866" y="3319086"/>
            <a:ext cx="145481" cy="145481"/>
          </a:xfrm>
          <a:prstGeom prst="chevro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0" name="Chevron 149"/>
          <p:cNvSpPr/>
          <p:nvPr/>
        </p:nvSpPr>
        <p:spPr>
          <a:xfrm>
            <a:off x="1146106" y="3319086"/>
            <a:ext cx="145481" cy="145481"/>
          </a:xfrm>
          <a:prstGeom prst="chevro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1" name="Text Box 2"/>
          <p:cNvSpPr txBox="1">
            <a:spLocks noChangeArrowheads="1"/>
          </p:cNvSpPr>
          <p:nvPr/>
        </p:nvSpPr>
        <p:spPr bwMode="auto">
          <a:xfrm>
            <a:off x="5762317" y="2052037"/>
            <a:ext cx="1096700" cy="497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>
                <a:solidFill>
                  <a:srgbClr val="000000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Enter outcome here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2" name="Text Box 2"/>
          <p:cNvSpPr txBox="1">
            <a:spLocks noChangeArrowheads="1"/>
          </p:cNvSpPr>
          <p:nvPr/>
        </p:nvSpPr>
        <p:spPr bwMode="auto">
          <a:xfrm>
            <a:off x="7013202" y="2047685"/>
            <a:ext cx="1127786" cy="497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>
                <a:solidFill>
                  <a:srgbClr val="000000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Enter outcome here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3" name="Text Box 2"/>
          <p:cNvSpPr txBox="1">
            <a:spLocks noChangeArrowheads="1"/>
          </p:cNvSpPr>
          <p:nvPr/>
        </p:nvSpPr>
        <p:spPr bwMode="auto">
          <a:xfrm>
            <a:off x="8277142" y="2047685"/>
            <a:ext cx="1145194" cy="497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>
                <a:solidFill>
                  <a:srgbClr val="000000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Enter outcome here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87"/>
          <p:cNvSpPr>
            <a:spLocks noChangeArrowheads="1"/>
          </p:cNvSpPr>
          <p:nvPr/>
        </p:nvSpPr>
        <p:spPr bwMode="auto">
          <a:xfrm>
            <a:off x="-275128" y="-194209"/>
            <a:ext cx="9698707" cy="447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14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</TotalTime>
  <Words>62</Words>
  <Application>Microsoft Office PowerPoint</Application>
  <PresentationFormat>A4 Paper (210x297 mm)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Raleway Light</vt:lpstr>
      <vt:lpstr>Calibri</vt:lpstr>
      <vt:lpstr>Times New Roman</vt:lpstr>
      <vt:lpstr>Raleway</vt:lpstr>
      <vt:lpstr>Arial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Guastella</dc:creator>
  <cp:lastModifiedBy>Nicholas Guastella</cp:lastModifiedBy>
  <cp:revision>5</cp:revision>
  <dcterms:created xsi:type="dcterms:W3CDTF">2023-05-28T02:11:18Z</dcterms:created>
  <dcterms:modified xsi:type="dcterms:W3CDTF">2023-05-28T02:54:25Z</dcterms:modified>
</cp:coreProperties>
</file>