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anose="020B0003030101060003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906000" cy="6863555"/>
          </a:xfrm>
          <a:prstGeom prst="rect">
            <a:avLst/>
          </a:prstGeom>
          <a:solidFill>
            <a:srgbClr val="B2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3221714" y="3985021"/>
            <a:ext cx="949074" cy="3704952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7045013" y="3988468"/>
            <a:ext cx="949074" cy="3704952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1490" y="1893553"/>
            <a:ext cx="1132915" cy="3188477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38029" y="1895851"/>
            <a:ext cx="1132915" cy="3188477"/>
          </a:xfrm>
          <a:prstGeom prst="roundRect">
            <a:avLst>
              <a:gd name="adj" fmla="val 10416"/>
            </a:avLst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28357" y="1895276"/>
            <a:ext cx="1132915" cy="3188477"/>
          </a:xfrm>
          <a:prstGeom prst="roundRect">
            <a:avLst>
              <a:gd name="adj" fmla="val 10416"/>
            </a:avLst>
          </a:prstGeom>
          <a:solidFill>
            <a:srgbClr val="FF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98577" y="1895276"/>
            <a:ext cx="1132915" cy="3188477"/>
          </a:xfrm>
          <a:prstGeom prst="roundRect">
            <a:avLst>
              <a:gd name="adj" fmla="val 10416"/>
            </a:avLst>
          </a:prstGeom>
          <a:solidFill>
            <a:srgbClr val="FFC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73968" y="1028930"/>
            <a:ext cx="1132915" cy="4054823"/>
          </a:xfrm>
          <a:prstGeom prst="roundRect">
            <a:avLst>
              <a:gd name="adj" fmla="val 10416"/>
            </a:avLst>
          </a:prstGeom>
          <a:solidFill>
            <a:srgbClr val="C8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53954" y="1028356"/>
            <a:ext cx="1132915" cy="4054823"/>
          </a:xfrm>
          <a:prstGeom prst="roundRect">
            <a:avLst>
              <a:gd name="adj" fmla="val 10416"/>
            </a:avLst>
          </a:prstGeom>
          <a:solidFill>
            <a:srgbClr val="C8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32217" y="1028356"/>
            <a:ext cx="1132915" cy="4054823"/>
          </a:xfrm>
          <a:prstGeom prst="roundRect">
            <a:avLst>
              <a:gd name="adj" fmla="val 10416"/>
            </a:avLst>
          </a:prstGeom>
          <a:solidFill>
            <a:srgbClr val="C8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26633" y="1646518"/>
            <a:ext cx="2400262" cy="182691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36880" y="1650539"/>
            <a:ext cx="1132340" cy="182691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675691" y="770979"/>
            <a:ext cx="3688866" cy="182691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82665" y="508608"/>
            <a:ext cx="5189579" cy="4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2F2F2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LOGIC MODEL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76921" y="959591"/>
            <a:ext cx="4855730" cy="4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80808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63213" y="1976281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998315" y="1624687"/>
            <a:ext cx="81636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762031" y="1626410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956252" y="749148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63213" y="2288809"/>
            <a:ext cx="1132915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text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845498" y="2288809"/>
            <a:ext cx="1132915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inputs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127782" y="2288809"/>
            <a:ext cx="1135213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410067" y="2288809"/>
            <a:ext cx="1116829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683160" y="1351225"/>
            <a:ext cx="1116829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965444" y="1351225"/>
            <a:ext cx="1116829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247729" y="1351225"/>
            <a:ext cx="1116829" cy="4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680862" y="1098445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953954" y="1098445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8240835" y="1098445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978782" y="5456604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984527" y="5696745"/>
            <a:ext cx="3417702" cy="5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assumptions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802081" y="5456604"/>
            <a:ext cx="1677541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5806677" y="5697319"/>
            <a:ext cx="3417702" cy="5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external factors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" y="6262707"/>
            <a:ext cx="1256720" cy="3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ight Arrow 38"/>
          <p:cNvSpPr/>
          <p:nvPr/>
        </p:nvSpPr>
        <p:spPr>
          <a:xfrm>
            <a:off x="2946815" y="3465386"/>
            <a:ext cx="253355" cy="18441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497021" y="3461939"/>
            <a:ext cx="253355" cy="18441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4213588" y="3463662"/>
            <a:ext cx="253355" cy="18441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5400000">
            <a:off x="3675569" y="5174811"/>
            <a:ext cx="156264" cy="11547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5400000" flipH="1" flipV="1">
            <a:off x="3542285" y="5181130"/>
            <a:ext cx="156264" cy="11547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5400000">
            <a:off x="7510933" y="5173662"/>
            <a:ext cx="156264" cy="11547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 flipH="1" flipV="1">
            <a:off x="7377074" y="5179981"/>
            <a:ext cx="156264" cy="115475"/>
          </a:xfrm>
          <a:prstGeom prst="rightArrow">
            <a:avLst>
              <a:gd name="adj1" fmla="val 59545"/>
              <a:gd name="adj2" fmla="val 618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125484" y="2021092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DO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397428" y="2026837"/>
            <a:ext cx="1132915" cy="2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0000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26593" y="0"/>
            <a:ext cx="8962204" cy="41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80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Raleway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2023-05-28T02:11:18Z</dcterms:created>
  <dcterms:modified xsi:type="dcterms:W3CDTF">2023-05-28T02:35:01Z</dcterms:modified>
</cp:coreProperties>
</file>