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Raleway" panose="020B0003030101060003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236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>
          <a:xfrm>
            <a:off x="6841773" y="1418808"/>
            <a:ext cx="1468475" cy="406062"/>
          </a:xfrm>
          <a:prstGeom prst="homePlate">
            <a:avLst>
              <a:gd name="adj" fmla="val 28780"/>
            </a:avLst>
          </a:prstGeom>
          <a:solidFill>
            <a:srgbClr val="FDD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5556493" y="1418808"/>
            <a:ext cx="1450972" cy="406062"/>
          </a:xfrm>
          <a:prstGeom prst="homePlate">
            <a:avLst>
              <a:gd name="adj" fmla="val 28780"/>
            </a:avLst>
          </a:prstGeom>
          <a:solidFill>
            <a:srgbClr val="AE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Pentagon 49"/>
          <p:cNvSpPr/>
          <p:nvPr/>
        </p:nvSpPr>
        <p:spPr>
          <a:xfrm>
            <a:off x="4283465" y="1418808"/>
            <a:ext cx="1433469" cy="406062"/>
          </a:xfrm>
          <a:prstGeom prst="homePlate">
            <a:avLst>
              <a:gd name="adj" fmla="val 28780"/>
            </a:avLst>
          </a:prstGeom>
          <a:solidFill>
            <a:srgbClr val="A2B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Pentagon 50"/>
          <p:cNvSpPr/>
          <p:nvPr/>
        </p:nvSpPr>
        <p:spPr>
          <a:xfrm>
            <a:off x="2970181" y="1417058"/>
            <a:ext cx="1464974" cy="406062"/>
          </a:xfrm>
          <a:prstGeom prst="homePlate">
            <a:avLst>
              <a:gd name="adj" fmla="val 28780"/>
            </a:avLst>
          </a:prstGeom>
          <a:solidFill>
            <a:srgbClr val="F29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62631" y="1821369"/>
            <a:ext cx="1282363" cy="3150482"/>
          </a:xfrm>
          <a:prstGeom prst="roundRect">
            <a:avLst>
              <a:gd name="adj" fmla="val 0"/>
            </a:avLst>
          </a:prstGeom>
          <a:solidFill>
            <a:srgbClr val="DAF8FB"/>
          </a:solidFill>
          <a:ln>
            <a:solidFill>
              <a:srgbClr val="80C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49078" y="1821369"/>
            <a:ext cx="1282363" cy="3150482"/>
          </a:xfrm>
          <a:prstGeom prst="roundRect">
            <a:avLst>
              <a:gd name="adj" fmla="val 0"/>
            </a:avLst>
          </a:prstGeom>
          <a:solidFill>
            <a:srgbClr val="FFFBC7"/>
          </a:solidFill>
          <a:ln>
            <a:solidFill>
              <a:srgbClr val="EEE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039608" y="1821369"/>
            <a:ext cx="1282363" cy="3150482"/>
          </a:xfrm>
          <a:prstGeom prst="roundRect">
            <a:avLst>
              <a:gd name="adj" fmla="val 0"/>
            </a:avLst>
          </a:prstGeom>
          <a:solidFill>
            <a:srgbClr val="FFCBCE"/>
          </a:solidFill>
          <a:ln>
            <a:solidFill>
              <a:srgbClr val="F29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326055" y="1821369"/>
            <a:ext cx="1282363" cy="3150482"/>
          </a:xfrm>
          <a:prstGeom prst="roundRect">
            <a:avLst>
              <a:gd name="adj" fmla="val 0"/>
            </a:avLst>
          </a:prstGeom>
          <a:solidFill>
            <a:srgbClr val="DBE3FE"/>
          </a:solidFill>
          <a:ln>
            <a:solidFill>
              <a:srgbClr val="A2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613085" y="1821369"/>
            <a:ext cx="1282363" cy="3152232"/>
          </a:xfrm>
          <a:prstGeom prst="roundRect">
            <a:avLst>
              <a:gd name="adj" fmla="val 0"/>
            </a:avLst>
          </a:prstGeom>
          <a:solidFill>
            <a:srgbClr val="C9EDC3"/>
          </a:solidFill>
          <a:ln>
            <a:solidFill>
              <a:srgbClr val="AEE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904199" y="1821369"/>
            <a:ext cx="1282363" cy="3152232"/>
          </a:xfrm>
          <a:prstGeom prst="roundRect">
            <a:avLst>
              <a:gd name="adj" fmla="val 0"/>
            </a:avLst>
          </a:prstGeom>
          <a:solidFill>
            <a:srgbClr val="FFEAD3"/>
          </a:solidFill>
          <a:ln>
            <a:solidFill>
              <a:srgbClr val="FDD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293328" y="2112497"/>
            <a:ext cx="1150509" cy="2530304"/>
          </a:xfrm>
          <a:prstGeom prst="roundRect">
            <a:avLst>
              <a:gd name="adj" fmla="val 10416"/>
            </a:avLst>
          </a:prstGeom>
          <a:solidFill>
            <a:srgbClr val="DAF4FF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Pentagon 58"/>
          <p:cNvSpPr/>
          <p:nvPr/>
        </p:nvSpPr>
        <p:spPr>
          <a:xfrm>
            <a:off x="1749078" y="1416474"/>
            <a:ext cx="1400214" cy="406062"/>
          </a:xfrm>
          <a:prstGeom prst="homePlate">
            <a:avLst>
              <a:gd name="adj" fmla="val 28780"/>
            </a:avLst>
          </a:prstGeom>
          <a:solidFill>
            <a:srgbClr val="EEE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Pentagon 59"/>
          <p:cNvSpPr/>
          <p:nvPr/>
        </p:nvSpPr>
        <p:spPr>
          <a:xfrm>
            <a:off x="456797" y="1417058"/>
            <a:ext cx="1407215" cy="406062"/>
          </a:xfrm>
          <a:prstGeom prst="homePlate">
            <a:avLst>
              <a:gd name="adj" fmla="val 28780"/>
            </a:avLst>
          </a:prstGeom>
          <a:solidFill>
            <a:srgbClr val="80C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 rot="16200000">
            <a:off x="4532587" y="1114262"/>
            <a:ext cx="858215" cy="8995792"/>
          </a:xfrm>
          <a:prstGeom prst="roundRect">
            <a:avLst>
              <a:gd name="adj" fmla="val 0"/>
            </a:avLst>
          </a:prstGeom>
          <a:solidFill>
            <a:srgbClr val="DAF8FB"/>
          </a:solidFill>
          <a:ln>
            <a:solidFill>
              <a:srgbClr val="9FE0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88537" y="466079"/>
            <a:ext cx="4741475" cy="4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solidFill>
                  <a:srgbClr val="2F2F2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KELLOGG LOGIC MODEL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34679" y="460245"/>
            <a:ext cx="3936493" cy="66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80808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522140" y="1518573"/>
            <a:ext cx="1150509" cy="2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508722" y="1983561"/>
            <a:ext cx="1186098" cy="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text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1808587" y="1983561"/>
            <a:ext cx="1162178" cy="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and outputs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3112536" y="1982394"/>
            <a:ext cx="1152843" cy="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414735" y="1982394"/>
            <a:ext cx="1134173" cy="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599735" y="5282232"/>
            <a:ext cx="3877426" cy="2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INFLUENCES &amp; OUTSIDE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604403" y="5528437"/>
            <a:ext cx="3470781" cy="51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text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9" name="Picture 3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3" y="6163047"/>
            <a:ext cx="1276237" cy="3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1878598" y="1443312"/>
            <a:ext cx="1150509" cy="3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ACTIVITIES &amp;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OUTPUTS</a:t>
            </a:r>
            <a:endParaRPr lang="en-US">
              <a:effectLst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3131206" y="1516823"/>
            <a:ext cx="1150509" cy="2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4435155" y="1444478"/>
            <a:ext cx="1150509" cy="3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SHORT-TERM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OUTCOMES</a:t>
            </a:r>
            <a:endParaRPr lang="en-US">
              <a:effectLst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5712267" y="1442728"/>
            <a:ext cx="1150509" cy="3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MEDIUM-TERM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OUTCOMES</a:t>
            </a:r>
            <a:endParaRPr lang="en-US">
              <a:effectLst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7006882" y="1442728"/>
            <a:ext cx="1150509" cy="3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LONG-TERM</a:t>
            </a:r>
            <a:endParaRPr lang="en-US">
              <a:effectLst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OUTCOMES</a:t>
            </a:r>
            <a:endParaRPr lang="en-US">
              <a:effectLst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5677262" y="1986478"/>
            <a:ext cx="1152843" cy="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979461" y="1986478"/>
            <a:ext cx="1134173" cy="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activities here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8310248" y="2255436"/>
            <a:ext cx="1135924" cy="28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IMPACT</a:t>
            </a:r>
            <a:endParaRPr lang="en-US">
              <a:effectLst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8309081" y="2505141"/>
            <a:ext cx="1134173" cy="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impact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71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Arial</vt:lpstr>
      <vt:lpstr>Calibri Light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2023-05-28T02:11:18Z</dcterms:created>
  <dcterms:modified xsi:type="dcterms:W3CDTF">2023-05-28T02:40:02Z</dcterms:modified>
</cp:coreProperties>
</file>