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Raleway" panose="020B0003030101060003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4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7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8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9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5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0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4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6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2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9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2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0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 rot="16200000">
            <a:off x="3148450" y="3969554"/>
            <a:ext cx="982358" cy="3834883"/>
          </a:xfrm>
          <a:prstGeom prst="roundRect">
            <a:avLst>
              <a:gd name="adj" fmla="val 10416"/>
            </a:avLst>
          </a:prstGeom>
          <a:solidFill>
            <a:srgbClr val="C9E2FF"/>
          </a:solidFill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 rot="16200000">
            <a:off x="7105830" y="3973122"/>
            <a:ext cx="982358" cy="3834883"/>
          </a:xfrm>
          <a:prstGeom prst="roundRect">
            <a:avLst>
              <a:gd name="adj" fmla="val 10416"/>
            </a:avLst>
          </a:prstGeom>
          <a:solidFill>
            <a:srgbClr val="FFCEB7"/>
          </a:solidFill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394934" y="1804740"/>
            <a:ext cx="1172645" cy="3300294"/>
          </a:xfrm>
          <a:prstGeom prst="roundRect">
            <a:avLst>
              <a:gd name="adj" fmla="val 10416"/>
            </a:avLst>
          </a:prstGeom>
          <a:solidFill>
            <a:srgbClr val="EBEBEB"/>
          </a:solidFill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1716241" y="1807119"/>
            <a:ext cx="1172645" cy="3300294"/>
          </a:xfrm>
          <a:prstGeom prst="roundRect">
            <a:avLst>
              <a:gd name="adj" fmla="val 10416"/>
            </a:avLst>
          </a:prstGeom>
          <a:solidFill>
            <a:srgbClr val="FFFAC3"/>
          </a:solidFill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3051820" y="1806524"/>
            <a:ext cx="1172645" cy="3300294"/>
          </a:xfrm>
          <a:prstGeom prst="roundRect">
            <a:avLst>
              <a:gd name="adj" fmla="val 10416"/>
            </a:avLst>
          </a:prstGeom>
          <a:solidFill>
            <a:srgbClr val="D0E8AB"/>
          </a:solidFill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366585" y="1806524"/>
            <a:ext cx="1172645" cy="3300294"/>
          </a:xfrm>
          <a:prstGeom prst="roundRect">
            <a:avLst>
              <a:gd name="adj" fmla="val 10416"/>
            </a:avLst>
          </a:prstGeom>
          <a:solidFill>
            <a:srgbClr val="D0E8AB"/>
          </a:solidFill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5685514" y="1807714"/>
            <a:ext cx="1172645" cy="3297916"/>
          </a:xfrm>
          <a:prstGeom prst="roundRect">
            <a:avLst>
              <a:gd name="adj" fmla="val 10416"/>
            </a:avLst>
          </a:prstGeom>
          <a:solidFill>
            <a:srgbClr val="FBCEE1"/>
          </a:solidFill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7010389" y="1807714"/>
            <a:ext cx="1172645" cy="3297916"/>
          </a:xfrm>
          <a:prstGeom prst="roundRect">
            <a:avLst>
              <a:gd name="adj" fmla="val 10416"/>
            </a:avLst>
          </a:prstGeom>
          <a:solidFill>
            <a:srgbClr val="FBCEE1"/>
          </a:solidFill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8334669" y="1807714"/>
            <a:ext cx="1172645" cy="3297916"/>
          </a:xfrm>
          <a:prstGeom prst="roundRect">
            <a:avLst>
              <a:gd name="adj" fmla="val 10416"/>
            </a:avLst>
          </a:prstGeom>
          <a:solidFill>
            <a:srgbClr val="FBCEE1"/>
          </a:solidFill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3048846" y="1547853"/>
            <a:ext cx="2484438" cy="189098"/>
          </a:xfrm>
          <a:prstGeom prst="roundRect">
            <a:avLst>
              <a:gd name="adj" fmla="val 39527"/>
            </a:avLst>
          </a:prstGeom>
          <a:solidFill>
            <a:srgbClr val="EBEBEB"/>
          </a:solidFill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1715052" y="1553799"/>
            <a:ext cx="1172050" cy="189098"/>
          </a:xfrm>
          <a:prstGeom prst="roundRect">
            <a:avLst>
              <a:gd name="adj" fmla="val 36292"/>
            </a:avLst>
          </a:prstGeom>
          <a:solidFill>
            <a:srgbClr val="EBEBEB"/>
          </a:solidFill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5687893" y="1547853"/>
            <a:ext cx="3818232" cy="189098"/>
          </a:xfrm>
          <a:prstGeom prst="roundRect">
            <a:avLst>
              <a:gd name="adj" fmla="val 41143"/>
            </a:avLst>
          </a:prstGeom>
          <a:solidFill>
            <a:srgbClr val="EBEBEB"/>
          </a:solidFill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462724" y="213255"/>
            <a:ext cx="9041023" cy="50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2F2F2F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FILLABLE LOGIC MODEL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2480222" y="838230"/>
            <a:ext cx="4883530" cy="50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80808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logic model has been designed as an editable electronic document with spaces for you to fill in to create your own logic model.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396718" y="1890370"/>
            <a:ext cx="1172645" cy="2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1882148" y="1526445"/>
            <a:ext cx="844994" cy="2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3707716" y="1528229"/>
            <a:ext cx="1172645" cy="2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7013957" y="1522878"/>
            <a:ext cx="1172645" cy="2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 Box 2"/>
          <p:cNvSpPr txBox="1">
            <a:spLocks noChangeArrowheads="1"/>
          </p:cNvSpPr>
          <p:nvPr/>
        </p:nvSpPr>
        <p:spPr bwMode="auto">
          <a:xfrm>
            <a:off x="396718" y="2213858"/>
            <a:ext cx="1172645" cy="47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Enter text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1723971" y="2213858"/>
            <a:ext cx="1172645" cy="47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Enter inputs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3051225" y="2213858"/>
            <a:ext cx="1175024" cy="47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Enter activities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4378478" y="2213858"/>
            <a:ext cx="1155995" cy="47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Enter activities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5696218" y="2204344"/>
            <a:ext cx="1155995" cy="47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Enter outcomes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7023471" y="2204344"/>
            <a:ext cx="1155995" cy="47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Enter outcomes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8350725" y="2204344"/>
            <a:ext cx="1155995" cy="47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Enter outcomes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Text Box 2"/>
          <p:cNvSpPr txBox="1">
            <a:spLocks noChangeArrowheads="1"/>
          </p:cNvSpPr>
          <p:nvPr/>
        </p:nvSpPr>
        <p:spPr bwMode="auto">
          <a:xfrm>
            <a:off x="5693839" y="1942699"/>
            <a:ext cx="1172645" cy="2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7011578" y="1942699"/>
            <a:ext cx="1172645" cy="2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MEDIUM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8343589" y="1942699"/>
            <a:ext cx="1172645" cy="2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TERM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>
            <a:off x="1861930" y="5492745"/>
            <a:ext cx="1172645" cy="2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ASSUMPTIONS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1867876" y="5741308"/>
            <a:ext cx="3537559" cy="52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Enter assumptions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5819310" y="5492745"/>
            <a:ext cx="1736371" cy="2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 FACTORS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5824067" y="5741902"/>
            <a:ext cx="3537559" cy="52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Enter external factors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templatelabg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61" y="6363064"/>
            <a:ext cx="1300792" cy="37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ight Arrow 79"/>
          <p:cNvSpPr/>
          <p:nvPr/>
        </p:nvSpPr>
        <p:spPr>
          <a:xfrm>
            <a:off x="2863911" y="3431696"/>
            <a:ext cx="262240" cy="190882"/>
          </a:xfrm>
          <a:prstGeom prst="rightArrow">
            <a:avLst>
              <a:gd name="adj1" fmla="val 59545"/>
              <a:gd name="adj2" fmla="val 6184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1" name="Right Arrow 80"/>
          <p:cNvSpPr/>
          <p:nvPr/>
        </p:nvSpPr>
        <p:spPr>
          <a:xfrm>
            <a:off x="5503552" y="3428128"/>
            <a:ext cx="262240" cy="190882"/>
          </a:xfrm>
          <a:prstGeom prst="rightArrow">
            <a:avLst>
              <a:gd name="adj1" fmla="val 59545"/>
              <a:gd name="adj2" fmla="val 6184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2" name="Right Arrow 81"/>
          <p:cNvSpPr/>
          <p:nvPr/>
        </p:nvSpPr>
        <p:spPr>
          <a:xfrm>
            <a:off x="4175109" y="3429912"/>
            <a:ext cx="262240" cy="190882"/>
          </a:xfrm>
          <a:prstGeom prst="rightArrow">
            <a:avLst>
              <a:gd name="adj1" fmla="val 59545"/>
              <a:gd name="adj2" fmla="val 6184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3" name="Right Arrow 82"/>
          <p:cNvSpPr/>
          <p:nvPr/>
        </p:nvSpPr>
        <p:spPr>
          <a:xfrm rot="5400000">
            <a:off x="3618222" y="5201070"/>
            <a:ext cx="161744" cy="119524"/>
          </a:xfrm>
          <a:prstGeom prst="rightArrow">
            <a:avLst>
              <a:gd name="adj1" fmla="val 59545"/>
              <a:gd name="adj2" fmla="val 6184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4" name="Right Arrow 83"/>
          <p:cNvSpPr/>
          <p:nvPr/>
        </p:nvSpPr>
        <p:spPr>
          <a:xfrm rot="5400000" flipH="1" flipV="1">
            <a:off x="3480264" y="5207611"/>
            <a:ext cx="161744" cy="119524"/>
          </a:xfrm>
          <a:prstGeom prst="rightArrow">
            <a:avLst>
              <a:gd name="adj1" fmla="val 59545"/>
              <a:gd name="adj2" fmla="val 6184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5" name="Right Arrow 84"/>
          <p:cNvSpPr/>
          <p:nvPr/>
        </p:nvSpPr>
        <p:spPr>
          <a:xfrm rot="5400000">
            <a:off x="7588090" y="5199880"/>
            <a:ext cx="161744" cy="119524"/>
          </a:xfrm>
          <a:prstGeom prst="rightArrow">
            <a:avLst>
              <a:gd name="adj1" fmla="val 59545"/>
              <a:gd name="adj2" fmla="val 6184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6" name="Right Arrow 85"/>
          <p:cNvSpPr/>
          <p:nvPr/>
        </p:nvSpPr>
        <p:spPr>
          <a:xfrm rot="5400000" flipH="1" flipV="1">
            <a:off x="7449537" y="5206422"/>
            <a:ext cx="161744" cy="119524"/>
          </a:xfrm>
          <a:prstGeom prst="rightArrow">
            <a:avLst>
              <a:gd name="adj1" fmla="val 59545"/>
              <a:gd name="adj2" fmla="val 6184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3048846" y="1936752"/>
            <a:ext cx="1172645" cy="2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WE DO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Text Box 2"/>
          <p:cNvSpPr txBox="1">
            <a:spLocks noChangeArrowheads="1"/>
          </p:cNvSpPr>
          <p:nvPr/>
        </p:nvSpPr>
        <p:spPr bwMode="auto">
          <a:xfrm>
            <a:off x="4365396" y="1942699"/>
            <a:ext cx="1172645" cy="2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REACH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390771" y="784712"/>
            <a:ext cx="910346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114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80</Words>
  <Application>Microsoft Office PowerPoint</Application>
  <PresentationFormat>A4 Paper (210x297 mm)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Times New Roman</vt:lpstr>
      <vt:lpstr>Arial</vt:lpstr>
      <vt:lpstr>Calibri Light</vt:lpstr>
      <vt:lpstr>Raleway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4</cp:revision>
  <dcterms:created xsi:type="dcterms:W3CDTF">2023-05-28T02:11:18Z</dcterms:created>
  <dcterms:modified xsi:type="dcterms:W3CDTF">2023-05-28T02:44:47Z</dcterms:modified>
</cp:coreProperties>
</file>