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" panose="020B0003030101060003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8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9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2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5BDA-BBF8-429C-936E-26B1125DEAEF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5B59-279F-406F-9CEB-C04CC356D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-5178" y="0"/>
            <a:ext cx="9911178" cy="6858000"/>
          </a:xfrm>
          <a:prstGeom prst="rect">
            <a:avLst/>
          </a:prstGeom>
          <a:solidFill>
            <a:srgbClr val="BE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8" name="Picture 10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38" y="6381285"/>
            <a:ext cx="138906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ounded Rectangle 90"/>
          <p:cNvSpPr/>
          <p:nvPr/>
        </p:nvSpPr>
        <p:spPr>
          <a:xfrm rot="16200000">
            <a:off x="3138965" y="3910116"/>
            <a:ext cx="989813" cy="3863987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 w="190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 rot="16200000">
            <a:off x="7126379" y="3913710"/>
            <a:ext cx="989813" cy="3863987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 w="19050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64552" y="1728871"/>
            <a:ext cx="1181545" cy="3325342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1695886" y="1731268"/>
            <a:ext cx="1181545" cy="3325342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3041601" y="1730669"/>
            <a:ext cx="1181545" cy="3325342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4366345" y="1730669"/>
            <a:ext cx="1181545" cy="3325342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5696482" y="827135"/>
            <a:ext cx="1181545" cy="4228876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7031412" y="826536"/>
            <a:ext cx="1181545" cy="4228876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8364544" y="826536"/>
            <a:ext cx="1181545" cy="4228876"/>
          </a:xfrm>
          <a:prstGeom prst="roundRect">
            <a:avLst>
              <a:gd name="adj" fmla="val 10416"/>
            </a:avLst>
          </a:prstGeom>
          <a:solidFill>
            <a:schemeClr val="bg1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039804" y="1471232"/>
            <a:ext cx="2503293" cy="190533"/>
          </a:xfrm>
          <a:prstGeom prst="roundRect">
            <a:avLst>
              <a:gd name="adj" fmla="val 10416"/>
            </a:avLst>
          </a:prstGeom>
          <a:solidFill>
            <a:srgbClr val="009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1694688" y="1475427"/>
            <a:ext cx="1180946" cy="190533"/>
          </a:xfrm>
          <a:prstGeom prst="roundRect">
            <a:avLst>
              <a:gd name="adj" fmla="val 10416"/>
            </a:avLst>
          </a:prstGeom>
          <a:solidFill>
            <a:srgbClr val="009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5698279" y="558112"/>
            <a:ext cx="3847210" cy="190533"/>
          </a:xfrm>
          <a:prstGeom prst="roundRect">
            <a:avLst>
              <a:gd name="adj" fmla="val 10416"/>
            </a:avLst>
          </a:prstGeom>
          <a:solidFill>
            <a:srgbClr val="009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" name="Text Box 2"/>
          <p:cNvSpPr txBox="1">
            <a:spLocks noChangeArrowheads="1"/>
          </p:cNvSpPr>
          <p:nvPr/>
        </p:nvSpPr>
        <p:spPr bwMode="auto">
          <a:xfrm>
            <a:off x="321615" y="334625"/>
            <a:ext cx="3056318" cy="10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000" b="1" dirty="0">
                <a:solidFill>
                  <a:srgbClr val="0072BC"/>
                </a:solidFill>
                <a:effectLst/>
                <a:latin typeface="Raleway" panose="020B0003030101060003" pitchFamily="34" charset="0"/>
              </a:rPr>
              <a:t>EVALUATION LOGIC MODEL</a:t>
            </a:r>
            <a:endParaRPr lang="en-US" dirty="0">
              <a:effectLst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3038605" y="450263"/>
            <a:ext cx="2582981" cy="76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logic model has been designed as an editable electronic document with spaces for you to fill in to create your own logic model.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 Box 2"/>
          <p:cNvSpPr txBox="1">
            <a:spLocks noChangeArrowheads="1"/>
          </p:cNvSpPr>
          <p:nvPr/>
        </p:nvSpPr>
        <p:spPr bwMode="auto">
          <a:xfrm>
            <a:off x="366349" y="1815151"/>
            <a:ext cx="1181545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863052" y="1448464"/>
            <a:ext cx="851407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 Box 2"/>
          <p:cNvSpPr txBox="1">
            <a:spLocks noChangeArrowheads="1"/>
          </p:cNvSpPr>
          <p:nvPr/>
        </p:nvSpPr>
        <p:spPr bwMode="auto">
          <a:xfrm>
            <a:off x="3702475" y="1450262"/>
            <a:ext cx="1181545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 Box 2"/>
          <p:cNvSpPr txBox="1">
            <a:spLocks noChangeArrowheads="1"/>
          </p:cNvSpPr>
          <p:nvPr/>
        </p:nvSpPr>
        <p:spPr bwMode="auto">
          <a:xfrm>
            <a:off x="7033808" y="535343"/>
            <a:ext cx="1181545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FFFFFF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Text Box 2"/>
          <p:cNvSpPr txBox="1">
            <a:spLocks noChangeArrowheads="1"/>
          </p:cNvSpPr>
          <p:nvPr/>
        </p:nvSpPr>
        <p:spPr bwMode="auto">
          <a:xfrm>
            <a:off x="366349" y="2141094"/>
            <a:ext cx="1181545" cy="4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text here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1703676" y="2141094"/>
            <a:ext cx="1181545" cy="4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inputs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Text Box 2"/>
          <p:cNvSpPr txBox="1">
            <a:spLocks noChangeArrowheads="1"/>
          </p:cNvSpPr>
          <p:nvPr/>
        </p:nvSpPr>
        <p:spPr bwMode="auto">
          <a:xfrm>
            <a:off x="3041002" y="2141094"/>
            <a:ext cx="1183941" cy="4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Text Box 2"/>
          <p:cNvSpPr txBox="1">
            <a:spLocks noChangeArrowheads="1"/>
          </p:cNvSpPr>
          <p:nvPr/>
        </p:nvSpPr>
        <p:spPr bwMode="auto">
          <a:xfrm>
            <a:off x="4378328" y="2141094"/>
            <a:ext cx="1164768" cy="4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activities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5706068" y="1163264"/>
            <a:ext cx="1164768" cy="4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7043395" y="1163264"/>
            <a:ext cx="1164768" cy="4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Text Box 2"/>
          <p:cNvSpPr txBox="1">
            <a:spLocks noChangeArrowheads="1"/>
          </p:cNvSpPr>
          <p:nvPr/>
        </p:nvSpPr>
        <p:spPr bwMode="auto">
          <a:xfrm>
            <a:off x="8380721" y="1163264"/>
            <a:ext cx="1164768" cy="4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outcomes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 Box 2"/>
          <p:cNvSpPr txBox="1">
            <a:spLocks noChangeArrowheads="1"/>
          </p:cNvSpPr>
          <p:nvPr/>
        </p:nvSpPr>
        <p:spPr bwMode="auto">
          <a:xfrm>
            <a:off x="5703672" y="899633"/>
            <a:ext cx="1181545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7031412" y="899633"/>
            <a:ext cx="1181545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8373531" y="899633"/>
            <a:ext cx="1181545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TERM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1842681" y="5444866"/>
            <a:ext cx="1181545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ASSUMPTIONS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1848672" y="5695315"/>
            <a:ext cx="3564406" cy="5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assumptions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5830095" y="5444866"/>
            <a:ext cx="1749549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FACTORS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5834888" y="5695914"/>
            <a:ext cx="3564406" cy="5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Enter external factors here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Right Arrow 122"/>
          <p:cNvSpPr/>
          <p:nvPr/>
        </p:nvSpPr>
        <p:spPr>
          <a:xfrm>
            <a:off x="2852266" y="3368175"/>
            <a:ext cx="264230" cy="192331"/>
          </a:xfrm>
          <a:prstGeom prst="rightArrow">
            <a:avLst>
              <a:gd name="adj1" fmla="val 59545"/>
              <a:gd name="adj2" fmla="val 61844"/>
            </a:avLst>
          </a:prstGeom>
          <a:solidFill>
            <a:srgbClr val="009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4" name="Right Arrow 123"/>
          <p:cNvSpPr/>
          <p:nvPr/>
        </p:nvSpPr>
        <p:spPr>
          <a:xfrm>
            <a:off x="5511940" y="3364580"/>
            <a:ext cx="264230" cy="192331"/>
          </a:xfrm>
          <a:prstGeom prst="rightArrow">
            <a:avLst>
              <a:gd name="adj1" fmla="val 59545"/>
              <a:gd name="adj2" fmla="val 61844"/>
            </a:avLst>
          </a:prstGeom>
          <a:solidFill>
            <a:srgbClr val="009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Right Arrow 124"/>
          <p:cNvSpPr/>
          <p:nvPr/>
        </p:nvSpPr>
        <p:spPr>
          <a:xfrm>
            <a:off x="4173416" y="3366378"/>
            <a:ext cx="264230" cy="192331"/>
          </a:xfrm>
          <a:prstGeom prst="rightArrow">
            <a:avLst>
              <a:gd name="adj1" fmla="val 59545"/>
              <a:gd name="adj2" fmla="val 61844"/>
            </a:avLst>
          </a:prstGeom>
          <a:solidFill>
            <a:srgbClr val="0090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6" name="Right Arrow 125"/>
          <p:cNvSpPr/>
          <p:nvPr/>
        </p:nvSpPr>
        <p:spPr>
          <a:xfrm rot="5400000">
            <a:off x="3612302" y="5150977"/>
            <a:ext cx="162972" cy="120431"/>
          </a:xfrm>
          <a:prstGeom prst="rightArrow">
            <a:avLst>
              <a:gd name="adj1" fmla="val 59545"/>
              <a:gd name="adj2" fmla="val 61844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7" name="Right Arrow 126"/>
          <p:cNvSpPr/>
          <p:nvPr/>
        </p:nvSpPr>
        <p:spPr>
          <a:xfrm rot="5400000" flipH="1" flipV="1">
            <a:off x="3473297" y="5157568"/>
            <a:ext cx="162972" cy="120431"/>
          </a:xfrm>
          <a:prstGeom prst="rightArrow">
            <a:avLst>
              <a:gd name="adj1" fmla="val 59545"/>
              <a:gd name="adj2" fmla="val 61844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8" name="Right Arrow 127"/>
          <p:cNvSpPr/>
          <p:nvPr/>
        </p:nvSpPr>
        <p:spPr>
          <a:xfrm rot="5400000">
            <a:off x="7612298" y="5149779"/>
            <a:ext cx="162972" cy="120431"/>
          </a:xfrm>
          <a:prstGeom prst="rightArrow">
            <a:avLst>
              <a:gd name="adj1" fmla="val 59545"/>
              <a:gd name="adj2" fmla="val 61844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9" name="Right Arrow 128"/>
          <p:cNvSpPr/>
          <p:nvPr/>
        </p:nvSpPr>
        <p:spPr>
          <a:xfrm rot="5400000" flipH="1" flipV="1">
            <a:off x="7472694" y="5156370"/>
            <a:ext cx="162972" cy="120431"/>
          </a:xfrm>
          <a:prstGeom prst="rightArrow">
            <a:avLst>
              <a:gd name="adj1" fmla="val 59545"/>
              <a:gd name="adj2" fmla="val 61844"/>
            </a:avLst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0" name="Text Box 2"/>
          <p:cNvSpPr txBox="1">
            <a:spLocks noChangeArrowheads="1"/>
          </p:cNvSpPr>
          <p:nvPr/>
        </p:nvSpPr>
        <p:spPr bwMode="auto">
          <a:xfrm>
            <a:off x="3038605" y="1861885"/>
            <a:ext cx="1181545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WE DO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Text Box 2"/>
          <p:cNvSpPr txBox="1">
            <a:spLocks noChangeArrowheads="1"/>
          </p:cNvSpPr>
          <p:nvPr/>
        </p:nvSpPr>
        <p:spPr bwMode="auto">
          <a:xfrm>
            <a:off x="4365147" y="1867877"/>
            <a:ext cx="1181545" cy="26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0072BC"/>
                </a:solidFill>
                <a:effectLst/>
                <a:latin typeface="Raleway" panose="020B00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-89013" y="-245962"/>
            <a:ext cx="9346905" cy="43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80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Raleway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2023-05-28T02:11:18Z</dcterms:created>
  <dcterms:modified xsi:type="dcterms:W3CDTF">2023-05-28T03:32:27Z</dcterms:modified>
</cp:coreProperties>
</file>